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9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44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70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96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09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69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05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9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02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0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46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5EE7-E032-4ADF-A504-6551AF18FCCE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48AF-3456-4352-A1AA-685DF2291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4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PODPORA KOMUNITNÍCH PROJEKTŮ V OBLASTI 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ŽIVOTNÍHO PROSTŘEDÍ </a:t>
            </a:r>
            <a:r>
              <a:rPr lang="cs-CZ" b="1" dirty="0" smtClean="0">
                <a:latin typeface="+mn-lt"/>
              </a:rPr>
              <a:t/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solidFill>
                  <a:srgbClr val="92D050"/>
                </a:solidFill>
                <a:latin typeface="+mn-lt"/>
              </a:rPr>
              <a:t>NA ÚZEMÍ MČ PRHA 4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089513"/>
            <a:ext cx="1905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Komunitní zahrada Viktorinova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Vnitroblok domu ulice Viktorinova využíván místním skautským oddílem a místními obyvateli za účelem společného setkávání a relaxace. Na zahrádce se pěstují především bylinky, jedlé keře a okrasné dřeviny.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Komunitní zahrada Rostislavova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Nedělený vnitroblok, který sdílí společnou zahradu (více než 100 bytů).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Komunitní zahrada Vokáčova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Plocha/zahrada před domem.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Komunitní zahrada Šípková – Diakonie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Zahrada obklopená zástavbou rodinných domků.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14425" y="371475"/>
            <a:ext cx="971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92D050"/>
                </a:solidFill>
              </a:rPr>
              <a:t>…a další </a:t>
            </a:r>
            <a:endParaRPr lang="cs-CZ" sz="4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2899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+mn-lt"/>
              </a:rPr>
              <a:t>Komunitní zahrady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0688393" cy="436911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Aktivní podpora vzniku a provozu komunitních zahrad dle nastavených parametrů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Výběr vhodných lokalit a pozemků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Oslovení a následná participace občanů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Spolupráce s organizacemi (na MČ Praha 4 obecně prospěšná společnost KOKOZA)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Právní rámec podmínek provozování komunitní zahrady (smlouva o údržbě, smlouva o výpůjčce pozemku)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Investice do základního vybavení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Zabezpečení základních potřeb provozu – voda, instalace retenčních nádrží, kompost, kvalitní substrát, bezplatné poradenství, podpora komunitních akcí v prostoru zahrady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+mn-lt"/>
              </a:rPr>
              <a:t>Komunitní zahrada Kukučínova 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4" y="1790550"/>
            <a:ext cx="3130394" cy="41723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46" y="1822215"/>
            <a:ext cx="5662411" cy="42468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179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2D050"/>
                </a:solidFill>
                <a:latin typeface="+mn-lt"/>
              </a:rPr>
              <a:t>Komunitní zahrada 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ZEBRA v Braníku </a:t>
            </a:r>
            <a:endParaRPr lang="cs-CZ" b="1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5" y="1802404"/>
            <a:ext cx="4394558" cy="24719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9861"/>
            <a:ext cx="5145466" cy="28889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5" y="1395142"/>
            <a:ext cx="3706770" cy="546285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+mn-lt"/>
              </a:rPr>
              <a:t>Komunitní sázení ve vnitroblocích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cs-CZ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odpora projektů spojených s životním prostředím a aktivního komunitního života ve vnitroblocích 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Cílem je podpora občanských projektů týkajících se daného tématu a aktivně vyhledávat prostory pro jejich naplnění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Individuální přístup k místní situaci a potřebám občanů (uzavřený nebo veřejně přístupný vnitroblok, urbanistické propozice aj.)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Spolupráce s organizacemi (na MČ Praha 4 BIENO,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z.s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Poskytnutí potřebného vybavení, realizace úprav a údržby zeleně aj.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Nabídka dotačních prostředků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+mn-lt"/>
              </a:rPr>
              <a:t>Vnitroblok Mečislavova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1" y="2363967"/>
            <a:ext cx="5705218" cy="380823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42" y="1004888"/>
            <a:ext cx="3449181" cy="51673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99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+mn-lt"/>
              </a:rPr>
              <a:t>Vnitroblok Pod Lysinami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40388" cy="42302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47" y="1690688"/>
            <a:ext cx="4006849" cy="30051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572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+mn-lt"/>
              </a:rPr>
              <a:t>Vnitroblok Rybářská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7426"/>
            <a:ext cx="6122694" cy="40052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8" y="365125"/>
            <a:ext cx="4786312" cy="47863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735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+mn-lt"/>
              </a:rPr>
              <a:t>Vnitroblok Matěchova</a:t>
            </a:r>
            <a:endParaRPr lang="cs-CZ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96" y="5615189"/>
            <a:ext cx="743991" cy="9076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34149" cy="49006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07" y="365125"/>
            <a:ext cx="3418284" cy="45577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029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187</Words>
  <Application>Microsoft Office PowerPoint</Application>
  <PresentationFormat>Širokoúhlá obrazovka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PODPORA KOMUNITNÍCH PROJEKTŮ V OBLASTI ŽIVOTNÍHO PROSTŘEDÍ  NA ÚZEMÍ MČ PRHA 4</vt:lpstr>
      <vt:lpstr>Komunitní zahrady</vt:lpstr>
      <vt:lpstr>Komunitní zahrada Kukučínova </vt:lpstr>
      <vt:lpstr>Komunitní zahrada ZEBRA v Braníku </vt:lpstr>
      <vt:lpstr>Komunitní sázení ve vnitroblocích</vt:lpstr>
      <vt:lpstr>Vnitroblok Mečislavova</vt:lpstr>
      <vt:lpstr>Vnitroblok Pod Lysinami</vt:lpstr>
      <vt:lpstr>Vnitroblok Rybářská</vt:lpstr>
      <vt:lpstr>Vnitroblok Matěchova</vt:lpstr>
      <vt:lpstr>Prezentace aplikace PowerPoint</vt:lpstr>
      <vt:lpstr>Prezentace aplikace PowerPoint</vt:lpstr>
    </vt:vector>
  </TitlesOfParts>
  <Company>MU Praha 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KOMUNITNÍCH PROJEKTŮ V OBLASTI ŽIVOTNÍHO PROSTŘEDÍ  NA ÚZEMÍ MČ PRHA 4</dc:title>
  <dc:creator>Záruba David [P4]</dc:creator>
  <cp:lastModifiedBy>Dell</cp:lastModifiedBy>
  <cp:revision>8</cp:revision>
  <dcterms:created xsi:type="dcterms:W3CDTF">2018-11-12T14:16:17Z</dcterms:created>
  <dcterms:modified xsi:type="dcterms:W3CDTF">2018-11-19T09:16:10Z</dcterms:modified>
</cp:coreProperties>
</file>