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6"/>
  </p:notesMasterIdLst>
  <p:sldIdLst>
    <p:sldId id="256" r:id="rId2"/>
    <p:sldId id="261" r:id="rId3"/>
    <p:sldId id="262" r:id="rId4"/>
    <p:sldId id="275" r:id="rId5"/>
    <p:sldId id="264" r:id="rId6"/>
    <p:sldId id="265" r:id="rId7"/>
    <p:sldId id="266" r:id="rId8"/>
    <p:sldId id="268" r:id="rId9"/>
    <p:sldId id="269" r:id="rId10"/>
    <p:sldId id="263" r:id="rId11"/>
    <p:sldId id="270" r:id="rId12"/>
    <p:sldId id="274" r:id="rId13"/>
    <p:sldId id="272" r:id="rId14"/>
    <p:sldId id="27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3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6128B-F14C-41D0-9714-921C62F4FB22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6E5B5-BDC7-4EC1-B8CE-0BD6DB47F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67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900-02B9-477F-96F7-01FB8742CFE1}" type="datetime1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F878-ADB7-4DF8-9AA7-6FC42F3F1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2457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710801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0615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6314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3833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375849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484948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0339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0956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38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543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6825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97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73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34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53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20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99308"/>
            <a:ext cx="1428949" cy="11241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3" y="199308"/>
            <a:ext cx="1771650" cy="1390650"/>
          </a:xfrm>
          <a:prstGeom prst="rect">
            <a:avLst/>
          </a:prstGeom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895549" y="2011045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0216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27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88011"/>
            <a:ext cx="1771650" cy="13906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7" y="88011"/>
            <a:ext cx="1428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07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6094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2023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007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6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7302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3160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890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C89D1A-2261-4C52-BAE9-EE2A852BF707}" type="datetime1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35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4134" r:id="rId18"/>
    <p:sldLayoutId id="2147484135" r:id="rId19"/>
    <p:sldLayoutId id="2147484136" r:id="rId20"/>
    <p:sldLayoutId id="2147484137" r:id="rId21"/>
    <p:sldLayoutId id="2147484138" r:id="rId22"/>
    <p:sldLayoutId id="2147484139" r:id="rId23"/>
    <p:sldLayoutId id="2147484140" r:id="rId24"/>
    <p:sldLayoutId id="2147483776" r:id="rId25"/>
    <p:sldLayoutId id="2147483789" r:id="rId26"/>
    <p:sldLayoutId id="2147484141" r:id="rId27"/>
  </p:sldLayoutIdLst>
  <p:transition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raha10.cz/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praha10.cz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.kastovsky@praha10.cz" TargetMode="External"/><Relationship Id="rId2" Type="http://schemas.openxmlformats.org/officeDocument/2006/relationships/hyperlink" Target="mailto:stromy@praha10.cz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ha10.cz/odpady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g"/><Relationship Id="rId5" Type="http://schemas.openxmlformats.org/officeDocument/2006/relationships/hyperlink" Target="mailto:roman.kastovsky@praha10.cz" TargetMode="External"/><Relationship Id="rId4" Type="http://schemas.openxmlformats.org/officeDocument/2006/relationships/hyperlink" Target="mailto:bezodpadu@praha10.c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praha10.cz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605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4800" dirty="0" smtClean="0"/>
              <a:t>KOMUNITNÍ KOMPOSTOVÁNÍ V PRAZE 10</a:t>
            </a:r>
          </a:p>
          <a:p>
            <a:pPr marL="0" indent="0" algn="ctr">
              <a:buNone/>
            </a:pPr>
            <a:endParaRPr lang="cs-CZ" sz="5400" dirty="0"/>
          </a:p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>
                <a:hlinkClick r:id="rId2"/>
              </a:rPr>
              <a:t>www.praha10.cz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 algn="ctr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56" y="2394523"/>
            <a:ext cx="4863287" cy="31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99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251995"/>
            <a:ext cx="3591000" cy="4788000"/>
          </a:xfrm>
          <a:prstGeom prst="rect">
            <a:avLst/>
          </a:prstGeom>
        </p:spPr>
      </p:pic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4" y="1877720"/>
            <a:ext cx="5515728" cy="3708000"/>
          </a:xfrm>
        </p:spPr>
      </p:pic>
    </p:spTree>
    <p:extLst>
      <p:ext uri="{BB962C8B-B14F-4D97-AF65-F5344CB8AC3E}">
        <p14:creationId xmlns:p14="http://schemas.microsoft.com/office/powerpoint/2010/main" val="19686040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5" y="1745906"/>
            <a:ext cx="5414282" cy="39996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546106"/>
            <a:ext cx="3301194" cy="4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18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9" y="2100261"/>
            <a:ext cx="5467322" cy="342423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411980"/>
            <a:ext cx="4512000" cy="25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92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605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dirty="0" smtClean="0"/>
              <a:t>ADOPCE STROMŮ</a:t>
            </a:r>
            <a:endParaRPr lang="cs-CZ" sz="3500" dirty="0"/>
          </a:p>
          <a:p>
            <a:pPr marL="0" indent="0" algn="ctr">
              <a:buNone/>
            </a:pPr>
            <a:endParaRPr lang="cs-CZ" sz="3500" dirty="0"/>
          </a:p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>
                <a:hlinkClick r:id="rId2"/>
              </a:rPr>
              <a:t>www.praha10.cz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 algn="ctr">
              <a:buNone/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06" y="2225494"/>
            <a:ext cx="6104788" cy="32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65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53300" y="1838325"/>
            <a:ext cx="44291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projekt z roku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zvýšení </a:t>
            </a:r>
            <a:r>
              <a:rPr lang="cs-CZ" sz="2000" dirty="0"/>
              <a:t>povědomí o ochraně dřevin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bez finančního příspěvku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obrovolný závazek „péče“ o dřevinu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certifikát zapojeným dobrovolníkům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pokyny k ochraně stromu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u="sng" dirty="0" smtClean="0">
                <a:solidFill>
                  <a:schemeClr val="accent1"/>
                </a:solidFill>
              </a:rPr>
              <a:t>www.praha10.cz</a:t>
            </a:r>
            <a:endParaRPr lang="cs-CZ" sz="2000" u="sng" dirty="0">
              <a:solidFill>
                <a:schemeClr val="accent1"/>
              </a:solidFill>
            </a:endParaRPr>
          </a:p>
          <a:p>
            <a:r>
              <a:rPr lang="cs-CZ" sz="2000" u="sng" dirty="0">
                <a:hlinkClick r:id="rId2"/>
              </a:rPr>
              <a:t>stromy@praha10.cz</a:t>
            </a:r>
            <a:endParaRPr lang="cs-CZ" sz="2000" u="sng" dirty="0"/>
          </a:p>
          <a:p>
            <a:r>
              <a:rPr lang="cs-CZ" sz="2000" dirty="0">
                <a:hlinkClick r:id="rId3"/>
              </a:rPr>
              <a:t>roman.kastovsky@praha10.cz</a:t>
            </a:r>
            <a:endParaRPr lang="cs-CZ" sz="2000" dirty="0"/>
          </a:p>
          <a:p>
            <a:endParaRPr lang="cs-CZ" sz="2000" dirty="0" smtClean="0"/>
          </a:p>
          <a:p>
            <a:r>
              <a:rPr lang="cs-CZ" dirty="0">
                <a:solidFill>
                  <a:schemeClr val="accent2"/>
                </a:solidFill>
                <a:latin typeface="Freestyle Script" panose="030804020302050B0404" pitchFamily="66" charset="0"/>
              </a:rPr>
              <a:t>Roman Kaštovský, ÚMČ Praha 10</a:t>
            </a:r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65" y="1481137"/>
            <a:ext cx="4568796" cy="4503600"/>
          </a:xfrm>
        </p:spPr>
      </p:pic>
    </p:spTree>
    <p:extLst>
      <p:ext uri="{BB962C8B-B14F-4D97-AF65-F5344CB8AC3E}">
        <p14:creationId xmlns:p14="http://schemas.microsoft.com/office/powerpoint/2010/main" val="33734607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5" y="1520825"/>
            <a:ext cx="6780209" cy="4351338"/>
          </a:xfrm>
        </p:spPr>
      </p:pic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81975" y="2295525"/>
            <a:ext cx="3443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funguje od roku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spolupráce s Ekodomov </a:t>
            </a:r>
            <a:r>
              <a:rPr lang="cs-CZ" sz="2000" dirty="0" err="1" smtClean="0"/>
              <a:t>o.s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kompostér typu SIVA DUO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11 místech Desítky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plochách veřejné zeleně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bez správce to nejde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servis ze strany úřadu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smtClean="0"/>
              <a:t>podpora </a:t>
            </a:r>
            <a:r>
              <a:rPr lang="cs-CZ" sz="2000" dirty="0" smtClean="0"/>
              <a:t>vedení MČ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6743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21" y="1171578"/>
            <a:ext cx="3578089" cy="50756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5" y="1792287"/>
            <a:ext cx="5806759" cy="4351338"/>
          </a:xfrm>
        </p:spPr>
      </p:pic>
    </p:spTree>
    <p:extLst>
      <p:ext uri="{BB962C8B-B14F-4D97-AF65-F5344CB8AC3E}">
        <p14:creationId xmlns:p14="http://schemas.microsoft.com/office/powerpoint/2010/main" val="1321738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5" y="1677987"/>
            <a:ext cx="5905500" cy="393601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39" y="1101042"/>
            <a:ext cx="3819271" cy="50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2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5" y="1692275"/>
            <a:ext cx="5905500" cy="3936016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2246773"/>
            <a:ext cx="475488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57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" y="1444625"/>
            <a:ext cx="2447627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1444625"/>
            <a:ext cx="2468880" cy="4389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1747843"/>
            <a:ext cx="5421249" cy="31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93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04" y="1073148"/>
            <a:ext cx="3394558" cy="3384000"/>
          </a:xfrm>
        </p:spPr>
      </p:pic>
      <p:sp>
        <p:nvSpPr>
          <p:cNvPr id="4" name="TextovéPole 3"/>
          <p:cNvSpPr txBox="1"/>
          <p:nvPr/>
        </p:nvSpPr>
        <p:spPr>
          <a:xfrm>
            <a:off x="7615023" y="4752975"/>
            <a:ext cx="29802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www.praha10.cz/odpady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bezodpadu@praha10.cz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roman.kastovsky@praha10.cz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accent2"/>
                </a:solidFill>
                <a:latin typeface="Freestyle Script" panose="030804020302050B0404" pitchFamily="66" charset="0"/>
              </a:rPr>
              <a:t>Roman Kaštovský, ÚMČ Praha 10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62" y="1073148"/>
            <a:ext cx="3564739" cy="5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11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605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dirty="0"/>
              <a:t>Stromy za narozené děti</a:t>
            </a:r>
          </a:p>
          <a:p>
            <a:pPr marL="0" indent="0" algn="ctr">
              <a:buNone/>
            </a:pPr>
            <a:endParaRPr lang="cs-CZ" sz="3500" dirty="0"/>
          </a:p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>
                <a:hlinkClick r:id="rId2"/>
              </a:rPr>
              <a:t>www.praha10.cz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 algn="ctr">
              <a:buNone/>
            </a:pPr>
            <a:endParaRPr 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298169"/>
            <a:ext cx="6633215" cy="3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766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09750" y="614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05725" y="1838325"/>
            <a:ext cx="4076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projekt od </a:t>
            </a:r>
            <a:r>
              <a:rPr lang="cs-CZ" sz="2000" dirty="0" smtClean="0"/>
              <a:t>roku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původně jeden strom za dítě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zapojení </a:t>
            </a:r>
            <a:r>
              <a:rPr lang="cs-CZ" sz="2000" dirty="0" smtClean="0"/>
              <a:t>při </a:t>
            </a:r>
            <a:r>
              <a:rPr lang="cs-CZ" sz="2000" dirty="0" smtClean="0"/>
              <a:t>vítání občánků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výsadba převážně v plochách MČ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od 2015 výsadba pro skupinu max. 10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označení dřeviny cedulkou se jmény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účast dětí a rodičů na výsadbách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cs-CZ" sz="2000" dirty="0" smtClean="0"/>
              <a:t>nformace </a:t>
            </a:r>
            <a:r>
              <a:rPr lang="cs-CZ" sz="2000" dirty="0" smtClean="0"/>
              <a:t>o vysazeném stromu včetně jeho lokace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oposud vysazeno 4508 stromů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3" y="1838325"/>
            <a:ext cx="5811506" cy="3960000"/>
          </a:xfrm>
        </p:spPr>
      </p:pic>
    </p:spTree>
    <p:extLst>
      <p:ext uri="{BB962C8B-B14F-4D97-AF65-F5344CB8AC3E}">
        <p14:creationId xmlns:p14="http://schemas.microsoft.com/office/powerpoint/2010/main" val="20925412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974</TotalTime>
  <Words>139</Words>
  <Application>Microsoft Office PowerPoint</Application>
  <PresentationFormat>Širokoúhlá obrazovka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Freestyle Script</vt:lpstr>
      <vt:lpstr>Tw Cen MT</vt:lpstr>
      <vt:lpstr>Kapka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KOMUNITNÍ KOMPOSTOVÁNÍ V PRAZE 10</dc:title>
  <dc:creator>Kaštovský Roman Ing. (ÚMČ Praha 10)</dc:creator>
  <cp:lastModifiedBy>Kaštovský Roman Ing. (ÚMČ Praha 10)</cp:lastModifiedBy>
  <cp:revision>42</cp:revision>
  <dcterms:created xsi:type="dcterms:W3CDTF">2021-10-10T10:26:56Z</dcterms:created>
  <dcterms:modified xsi:type="dcterms:W3CDTF">2021-10-26T06:26:25Z</dcterms:modified>
</cp:coreProperties>
</file>