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7" r:id="rId4"/>
    <p:sldId id="273" r:id="rId5"/>
    <p:sldId id="258" r:id="rId6"/>
    <p:sldId id="260" r:id="rId7"/>
    <p:sldId id="259" r:id="rId8"/>
    <p:sldId id="261" r:id="rId9"/>
    <p:sldId id="272" r:id="rId10"/>
    <p:sldId id="27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7525BD-4811-41CF-B187-D47A188CB17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E61DB2B-1C81-42DC-B877-799C2452C0A1}">
      <dgm:prSet/>
      <dgm:spPr/>
      <dgm:t>
        <a:bodyPr/>
        <a:lstStyle/>
        <a:p>
          <a:r>
            <a:rPr lang="cs-CZ"/>
            <a:t>Střetává se zde prostor užitný</a:t>
          </a:r>
          <a:endParaRPr lang="en-US"/>
        </a:p>
      </dgm:t>
    </dgm:pt>
    <dgm:pt modelId="{49A19440-4911-4993-AB8B-78E790C45456}" type="parTrans" cxnId="{3616D444-1142-40B2-BC4F-D60DCC53F987}">
      <dgm:prSet/>
      <dgm:spPr/>
      <dgm:t>
        <a:bodyPr/>
        <a:lstStyle/>
        <a:p>
          <a:endParaRPr lang="en-US"/>
        </a:p>
      </dgm:t>
    </dgm:pt>
    <dgm:pt modelId="{30E5D9AA-7011-40B3-8614-CDF833A33405}" type="sibTrans" cxnId="{3616D444-1142-40B2-BC4F-D60DCC53F987}">
      <dgm:prSet/>
      <dgm:spPr/>
      <dgm:t>
        <a:bodyPr/>
        <a:lstStyle/>
        <a:p>
          <a:endParaRPr lang="en-US"/>
        </a:p>
      </dgm:t>
    </dgm:pt>
    <dgm:pt modelId="{2BAAB6CD-B4F3-4FC9-8D1D-135FA43EB58A}">
      <dgm:prSet/>
      <dgm:spPr/>
      <dgm:t>
        <a:bodyPr/>
        <a:lstStyle/>
        <a:p>
          <a:r>
            <a:rPr lang="cs-CZ"/>
            <a:t>Sociálně vztahový, rozvoj sousedské pomoci</a:t>
          </a:r>
          <a:endParaRPr lang="en-US"/>
        </a:p>
      </dgm:t>
    </dgm:pt>
    <dgm:pt modelId="{9482C927-274B-4557-9EF4-C24EFA38E8F5}" type="parTrans" cxnId="{4DF3C757-1ECD-463A-B826-AEAA8591E186}">
      <dgm:prSet/>
      <dgm:spPr/>
      <dgm:t>
        <a:bodyPr/>
        <a:lstStyle/>
        <a:p>
          <a:endParaRPr lang="en-US"/>
        </a:p>
      </dgm:t>
    </dgm:pt>
    <dgm:pt modelId="{BF612CEC-975F-48F0-AB2C-30E0CBF55D12}" type="sibTrans" cxnId="{4DF3C757-1ECD-463A-B826-AEAA8591E186}">
      <dgm:prSet/>
      <dgm:spPr/>
      <dgm:t>
        <a:bodyPr/>
        <a:lstStyle/>
        <a:p>
          <a:endParaRPr lang="en-US"/>
        </a:p>
      </dgm:t>
    </dgm:pt>
    <dgm:pt modelId="{32DE5CA1-A3B8-4640-8250-AA7670BC89CA}">
      <dgm:prSet/>
      <dgm:spPr/>
      <dgm:t>
        <a:bodyPr/>
        <a:lstStyle/>
        <a:p>
          <a:r>
            <a:rPr lang="cs-CZ"/>
            <a:t>Estetický </a:t>
          </a:r>
          <a:endParaRPr lang="en-US"/>
        </a:p>
      </dgm:t>
    </dgm:pt>
    <dgm:pt modelId="{9707710A-D7C5-4F1A-9747-2D1026D5E76E}" type="parTrans" cxnId="{BA64195A-A6F6-47E5-BF32-5593B2F916B1}">
      <dgm:prSet/>
      <dgm:spPr/>
      <dgm:t>
        <a:bodyPr/>
        <a:lstStyle/>
        <a:p>
          <a:endParaRPr lang="en-US"/>
        </a:p>
      </dgm:t>
    </dgm:pt>
    <dgm:pt modelId="{BDE15F46-BDC2-4992-A4FF-C06D07E442A8}" type="sibTrans" cxnId="{BA64195A-A6F6-47E5-BF32-5593B2F916B1}">
      <dgm:prSet/>
      <dgm:spPr/>
      <dgm:t>
        <a:bodyPr/>
        <a:lstStyle/>
        <a:p>
          <a:endParaRPr lang="en-US"/>
        </a:p>
      </dgm:t>
    </dgm:pt>
    <dgm:pt modelId="{28AAF46E-2761-4C73-BEE5-9B42DF6E2477}">
      <dgm:prSet/>
      <dgm:spPr/>
      <dgm:t>
        <a:bodyPr/>
        <a:lstStyle/>
        <a:p>
          <a:r>
            <a:rPr lang="cs-CZ"/>
            <a:t>Edukační </a:t>
          </a:r>
          <a:endParaRPr lang="en-US"/>
        </a:p>
      </dgm:t>
    </dgm:pt>
    <dgm:pt modelId="{99D6F74B-3F1E-40BC-BF6E-71E5FDC326F3}" type="parTrans" cxnId="{07708032-95E2-488F-AC46-935B212728C1}">
      <dgm:prSet/>
      <dgm:spPr/>
      <dgm:t>
        <a:bodyPr/>
        <a:lstStyle/>
        <a:p>
          <a:endParaRPr lang="en-US"/>
        </a:p>
      </dgm:t>
    </dgm:pt>
    <dgm:pt modelId="{81EF2D1F-712E-4576-875B-0A8983B6A829}" type="sibTrans" cxnId="{07708032-95E2-488F-AC46-935B212728C1}">
      <dgm:prSet/>
      <dgm:spPr/>
      <dgm:t>
        <a:bodyPr/>
        <a:lstStyle/>
        <a:p>
          <a:endParaRPr lang="en-US"/>
        </a:p>
      </dgm:t>
    </dgm:pt>
    <dgm:pt modelId="{E201116E-55CA-1648-AD3F-648723690635}" type="pres">
      <dgm:prSet presAssocID="{287525BD-4811-41CF-B187-D47A188CB17C}" presName="linear" presStyleCnt="0">
        <dgm:presLayoutVars>
          <dgm:animLvl val="lvl"/>
          <dgm:resizeHandles val="exact"/>
        </dgm:presLayoutVars>
      </dgm:prSet>
      <dgm:spPr/>
    </dgm:pt>
    <dgm:pt modelId="{C064CFA6-169A-4C45-A03C-E8C1A42C2282}" type="pres">
      <dgm:prSet presAssocID="{0E61DB2B-1C81-42DC-B877-799C2452C0A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F10CBA8-4137-FF46-88FD-C7EF85426997}" type="pres">
      <dgm:prSet presAssocID="{30E5D9AA-7011-40B3-8614-CDF833A33405}" presName="spacer" presStyleCnt="0"/>
      <dgm:spPr/>
    </dgm:pt>
    <dgm:pt modelId="{3CA6B76F-CEB9-384D-97F7-C3D554D1CF8F}" type="pres">
      <dgm:prSet presAssocID="{2BAAB6CD-B4F3-4FC9-8D1D-135FA43EB58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E5C5D12-802C-FE4B-9385-B0C6E0FC04C9}" type="pres">
      <dgm:prSet presAssocID="{BF612CEC-975F-48F0-AB2C-30E0CBF55D12}" presName="spacer" presStyleCnt="0"/>
      <dgm:spPr/>
    </dgm:pt>
    <dgm:pt modelId="{2AF43074-4799-C644-8DEF-58848EB0B1AF}" type="pres">
      <dgm:prSet presAssocID="{32DE5CA1-A3B8-4640-8250-AA7670BC89C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0953558-CCEE-254C-A9F8-179004022868}" type="pres">
      <dgm:prSet presAssocID="{BDE15F46-BDC2-4992-A4FF-C06D07E442A8}" presName="spacer" presStyleCnt="0"/>
      <dgm:spPr/>
    </dgm:pt>
    <dgm:pt modelId="{73499C8C-3A89-5549-85D1-0302A1096075}" type="pres">
      <dgm:prSet presAssocID="{28AAF46E-2761-4C73-BEE5-9B42DF6E247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4A1801A-722B-FB46-8507-00DFD439257F}" type="presOf" srcId="{287525BD-4811-41CF-B187-D47A188CB17C}" destId="{E201116E-55CA-1648-AD3F-648723690635}" srcOrd="0" destOrd="0" presId="urn:microsoft.com/office/officeart/2005/8/layout/vList2"/>
    <dgm:cxn modelId="{07708032-95E2-488F-AC46-935B212728C1}" srcId="{287525BD-4811-41CF-B187-D47A188CB17C}" destId="{28AAF46E-2761-4C73-BEE5-9B42DF6E2477}" srcOrd="3" destOrd="0" parTransId="{99D6F74B-3F1E-40BC-BF6E-71E5FDC326F3}" sibTransId="{81EF2D1F-712E-4576-875B-0A8983B6A829}"/>
    <dgm:cxn modelId="{3616D444-1142-40B2-BC4F-D60DCC53F987}" srcId="{287525BD-4811-41CF-B187-D47A188CB17C}" destId="{0E61DB2B-1C81-42DC-B877-799C2452C0A1}" srcOrd="0" destOrd="0" parTransId="{49A19440-4911-4993-AB8B-78E790C45456}" sibTransId="{30E5D9AA-7011-40B3-8614-CDF833A33405}"/>
    <dgm:cxn modelId="{4DF3C757-1ECD-463A-B826-AEAA8591E186}" srcId="{287525BD-4811-41CF-B187-D47A188CB17C}" destId="{2BAAB6CD-B4F3-4FC9-8D1D-135FA43EB58A}" srcOrd="1" destOrd="0" parTransId="{9482C927-274B-4557-9EF4-C24EFA38E8F5}" sibTransId="{BF612CEC-975F-48F0-AB2C-30E0CBF55D12}"/>
    <dgm:cxn modelId="{BA64195A-A6F6-47E5-BF32-5593B2F916B1}" srcId="{287525BD-4811-41CF-B187-D47A188CB17C}" destId="{32DE5CA1-A3B8-4640-8250-AA7670BC89CA}" srcOrd="2" destOrd="0" parTransId="{9707710A-D7C5-4F1A-9747-2D1026D5E76E}" sibTransId="{BDE15F46-BDC2-4992-A4FF-C06D07E442A8}"/>
    <dgm:cxn modelId="{33C56C72-301F-B04E-A825-192768A2AB5F}" type="presOf" srcId="{2BAAB6CD-B4F3-4FC9-8D1D-135FA43EB58A}" destId="{3CA6B76F-CEB9-384D-97F7-C3D554D1CF8F}" srcOrd="0" destOrd="0" presId="urn:microsoft.com/office/officeart/2005/8/layout/vList2"/>
    <dgm:cxn modelId="{81405DAB-0F26-054A-888E-B1FB8A2466B2}" type="presOf" srcId="{0E61DB2B-1C81-42DC-B877-799C2452C0A1}" destId="{C064CFA6-169A-4C45-A03C-E8C1A42C2282}" srcOrd="0" destOrd="0" presId="urn:microsoft.com/office/officeart/2005/8/layout/vList2"/>
    <dgm:cxn modelId="{EB10FEB7-4705-6D4F-9B55-3A8966F72F6C}" type="presOf" srcId="{32DE5CA1-A3B8-4640-8250-AA7670BC89CA}" destId="{2AF43074-4799-C644-8DEF-58848EB0B1AF}" srcOrd="0" destOrd="0" presId="urn:microsoft.com/office/officeart/2005/8/layout/vList2"/>
    <dgm:cxn modelId="{79A2ECE9-29AB-A441-B0B8-6EDE832B9A79}" type="presOf" srcId="{28AAF46E-2761-4C73-BEE5-9B42DF6E2477}" destId="{73499C8C-3A89-5549-85D1-0302A1096075}" srcOrd="0" destOrd="0" presId="urn:microsoft.com/office/officeart/2005/8/layout/vList2"/>
    <dgm:cxn modelId="{A08CE5CC-5507-834B-A83C-B0938B718663}" type="presParOf" srcId="{E201116E-55CA-1648-AD3F-648723690635}" destId="{C064CFA6-169A-4C45-A03C-E8C1A42C2282}" srcOrd="0" destOrd="0" presId="urn:microsoft.com/office/officeart/2005/8/layout/vList2"/>
    <dgm:cxn modelId="{2644F2A0-4D66-5C4A-B735-6F6C2BE12F5F}" type="presParOf" srcId="{E201116E-55CA-1648-AD3F-648723690635}" destId="{2F10CBA8-4137-FF46-88FD-C7EF85426997}" srcOrd="1" destOrd="0" presId="urn:microsoft.com/office/officeart/2005/8/layout/vList2"/>
    <dgm:cxn modelId="{215D15C5-0695-5B4E-AE37-36793279A22C}" type="presParOf" srcId="{E201116E-55CA-1648-AD3F-648723690635}" destId="{3CA6B76F-CEB9-384D-97F7-C3D554D1CF8F}" srcOrd="2" destOrd="0" presId="urn:microsoft.com/office/officeart/2005/8/layout/vList2"/>
    <dgm:cxn modelId="{5DCF2C0B-0810-A440-A95A-AB087472D736}" type="presParOf" srcId="{E201116E-55CA-1648-AD3F-648723690635}" destId="{1E5C5D12-802C-FE4B-9385-B0C6E0FC04C9}" srcOrd="3" destOrd="0" presId="urn:microsoft.com/office/officeart/2005/8/layout/vList2"/>
    <dgm:cxn modelId="{27EC76CA-0679-9547-B133-9DB906487602}" type="presParOf" srcId="{E201116E-55CA-1648-AD3F-648723690635}" destId="{2AF43074-4799-C644-8DEF-58848EB0B1AF}" srcOrd="4" destOrd="0" presId="urn:microsoft.com/office/officeart/2005/8/layout/vList2"/>
    <dgm:cxn modelId="{F0168883-6E6E-684C-A164-6E3201DE17AF}" type="presParOf" srcId="{E201116E-55CA-1648-AD3F-648723690635}" destId="{E0953558-CCEE-254C-A9F8-179004022868}" srcOrd="5" destOrd="0" presId="urn:microsoft.com/office/officeart/2005/8/layout/vList2"/>
    <dgm:cxn modelId="{15226F5D-B51D-5E46-8C0F-CC5BEC339DCB}" type="presParOf" srcId="{E201116E-55CA-1648-AD3F-648723690635}" destId="{73499C8C-3A89-5549-85D1-0302A109607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E1D6A0-63E7-4D07-8FF9-D86AAAC45FCD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838DFF1-93FC-48DA-8AEE-2443D30606FA}">
      <dgm:prSet/>
      <dgm:spPr/>
      <dgm:t>
        <a:bodyPr/>
        <a:lstStyle/>
        <a:p>
          <a:r>
            <a:rPr lang="cs-CZ" dirty="0"/>
            <a:t>Bezpečí pro rodiče s dětmi, samotné děti</a:t>
          </a:r>
          <a:endParaRPr lang="en-US" dirty="0"/>
        </a:p>
      </dgm:t>
    </dgm:pt>
    <dgm:pt modelId="{0558A214-A9C4-421D-94B8-B02D02A6AED4}" type="parTrans" cxnId="{1D90E1C2-2567-49EE-A284-74BBBE3A6C92}">
      <dgm:prSet/>
      <dgm:spPr/>
      <dgm:t>
        <a:bodyPr/>
        <a:lstStyle/>
        <a:p>
          <a:endParaRPr lang="en-US"/>
        </a:p>
      </dgm:t>
    </dgm:pt>
    <dgm:pt modelId="{E7B0B436-A5FF-4B2B-B3A6-E414F868BBE6}" type="sibTrans" cxnId="{1D90E1C2-2567-49EE-A284-74BBBE3A6C92}">
      <dgm:prSet/>
      <dgm:spPr/>
      <dgm:t>
        <a:bodyPr/>
        <a:lstStyle/>
        <a:p>
          <a:endParaRPr lang="en-US"/>
        </a:p>
      </dgm:t>
    </dgm:pt>
    <dgm:pt modelId="{862A7B08-CFC3-4794-9617-40C650002352}">
      <dgm:prSet/>
      <dgm:spPr/>
      <dgm:t>
        <a:bodyPr/>
        <a:lstStyle/>
        <a:p>
          <a:r>
            <a:rPr lang="cs-CZ"/>
            <a:t>Centrum života</a:t>
          </a:r>
          <a:endParaRPr lang="en-US"/>
        </a:p>
      </dgm:t>
    </dgm:pt>
    <dgm:pt modelId="{41FD445B-A477-410C-BF49-D98FFE1C6B79}" type="parTrans" cxnId="{7D5F6D57-9E12-4D64-9535-8DDC5AF90DBD}">
      <dgm:prSet/>
      <dgm:spPr/>
      <dgm:t>
        <a:bodyPr/>
        <a:lstStyle/>
        <a:p>
          <a:endParaRPr lang="en-US"/>
        </a:p>
      </dgm:t>
    </dgm:pt>
    <dgm:pt modelId="{BFD1D08D-E58F-4FD5-812B-7A35D8609651}" type="sibTrans" cxnId="{7D5F6D57-9E12-4D64-9535-8DDC5AF90DBD}">
      <dgm:prSet/>
      <dgm:spPr/>
      <dgm:t>
        <a:bodyPr/>
        <a:lstStyle/>
        <a:p>
          <a:endParaRPr lang="en-US"/>
        </a:p>
      </dgm:t>
    </dgm:pt>
    <dgm:pt modelId="{18F6BE94-DFE4-49DF-838D-1CC731493FAA}">
      <dgm:prSet/>
      <dgm:spPr/>
      <dgm:t>
        <a:bodyPr/>
        <a:lstStyle/>
        <a:p>
          <a:r>
            <a:rPr lang="cs-CZ"/>
            <a:t>Edukační centrum – broukoviště, rostliny</a:t>
          </a:r>
          <a:endParaRPr lang="en-US"/>
        </a:p>
      </dgm:t>
    </dgm:pt>
    <dgm:pt modelId="{D1C9C58D-73A0-415D-B85D-D825C5E1B854}" type="parTrans" cxnId="{20327345-9CE0-4C15-8A31-2476145F01C9}">
      <dgm:prSet/>
      <dgm:spPr/>
      <dgm:t>
        <a:bodyPr/>
        <a:lstStyle/>
        <a:p>
          <a:endParaRPr lang="en-US"/>
        </a:p>
      </dgm:t>
    </dgm:pt>
    <dgm:pt modelId="{D2FC2798-FC88-4987-8C9C-761D7554D833}" type="sibTrans" cxnId="{20327345-9CE0-4C15-8A31-2476145F01C9}">
      <dgm:prSet/>
      <dgm:spPr/>
      <dgm:t>
        <a:bodyPr/>
        <a:lstStyle/>
        <a:p>
          <a:endParaRPr lang="en-US"/>
        </a:p>
      </dgm:t>
    </dgm:pt>
    <dgm:pt modelId="{7DF96DF0-C1F8-46B5-9F88-2937B1AF1CDA}">
      <dgm:prSet/>
      <dgm:spPr/>
      <dgm:t>
        <a:bodyPr/>
        <a:lstStyle/>
        <a:p>
          <a:r>
            <a:rPr lang="cs-CZ"/>
            <a:t>Pojízdná knihovna</a:t>
          </a:r>
          <a:endParaRPr lang="en-US"/>
        </a:p>
      </dgm:t>
    </dgm:pt>
    <dgm:pt modelId="{3FA30999-FD55-4F44-8E69-3BEA77B41CAE}" type="parTrans" cxnId="{4D6C89EE-BC9B-427F-8EC2-D9F5378A1BE9}">
      <dgm:prSet/>
      <dgm:spPr/>
      <dgm:t>
        <a:bodyPr/>
        <a:lstStyle/>
        <a:p>
          <a:endParaRPr lang="en-US"/>
        </a:p>
      </dgm:t>
    </dgm:pt>
    <dgm:pt modelId="{A91FE54D-6F47-4CD0-9F4B-3EB16B413508}" type="sibTrans" cxnId="{4D6C89EE-BC9B-427F-8EC2-D9F5378A1BE9}">
      <dgm:prSet/>
      <dgm:spPr/>
      <dgm:t>
        <a:bodyPr/>
        <a:lstStyle/>
        <a:p>
          <a:endParaRPr lang="en-US"/>
        </a:p>
      </dgm:t>
    </dgm:pt>
    <dgm:pt modelId="{04182B31-EAB5-6F47-8A49-BEBDF0B77177}" type="pres">
      <dgm:prSet presAssocID="{9AE1D6A0-63E7-4D07-8FF9-D86AAAC45FCD}" presName="vert0" presStyleCnt="0">
        <dgm:presLayoutVars>
          <dgm:dir/>
          <dgm:animOne val="branch"/>
          <dgm:animLvl val="lvl"/>
        </dgm:presLayoutVars>
      </dgm:prSet>
      <dgm:spPr/>
    </dgm:pt>
    <dgm:pt modelId="{8EDFCBA4-D7F5-B945-8A8F-4C409A9C58EE}" type="pres">
      <dgm:prSet presAssocID="{F838DFF1-93FC-48DA-8AEE-2443D30606FA}" presName="thickLine" presStyleLbl="alignNode1" presStyleIdx="0" presStyleCnt="4"/>
      <dgm:spPr/>
    </dgm:pt>
    <dgm:pt modelId="{4B095586-83E8-6643-B6AA-E62154D50812}" type="pres">
      <dgm:prSet presAssocID="{F838DFF1-93FC-48DA-8AEE-2443D30606FA}" presName="horz1" presStyleCnt="0"/>
      <dgm:spPr/>
    </dgm:pt>
    <dgm:pt modelId="{7294EDD1-08FC-1842-8523-77B85589AA03}" type="pres">
      <dgm:prSet presAssocID="{F838DFF1-93FC-48DA-8AEE-2443D30606FA}" presName="tx1" presStyleLbl="revTx" presStyleIdx="0" presStyleCnt="4"/>
      <dgm:spPr/>
    </dgm:pt>
    <dgm:pt modelId="{5025CDDB-2588-2A4F-94FA-BD9F21C10F02}" type="pres">
      <dgm:prSet presAssocID="{F838DFF1-93FC-48DA-8AEE-2443D30606FA}" presName="vert1" presStyleCnt="0"/>
      <dgm:spPr/>
    </dgm:pt>
    <dgm:pt modelId="{97354254-EEFF-C948-B288-505D0D987621}" type="pres">
      <dgm:prSet presAssocID="{862A7B08-CFC3-4794-9617-40C650002352}" presName="thickLine" presStyleLbl="alignNode1" presStyleIdx="1" presStyleCnt="4"/>
      <dgm:spPr/>
    </dgm:pt>
    <dgm:pt modelId="{06E26108-3A5C-3540-B069-20FAB41C69F5}" type="pres">
      <dgm:prSet presAssocID="{862A7B08-CFC3-4794-9617-40C650002352}" presName="horz1" presStyleCnt="0"/>
      <dgm:spPr/>
    </dgm:pt>
    <dgm:pt modelId="{EEEBBF7F-EAAA-E645-B320-240CBE90B9EE}" type="pres">
      <dgm:prSet presAssocID="{862A7B08-CFC3-4794-9617-40C650002352}" presName="tx1" presStyleLbl="revTx" presStyleIdx="1" presStyleCnt="4"/>
      <dgm:spPr/>
    </dgm:pt>
    <dgm:pt modelId="{32EDE0CF-80AE-024B-ACF7-13A1533BCAFF}" type="pres">
      <dgm:prSet presAssocID="{862A7B08-CFC3-4794-9617-40C650002352}" presName="vert1" presStyleCnt="0"/>
      <dgm:spPr/>
    </dgm:pt>
    <dgm:pt modelId="{D4788B8A-A1C0-944E-B010-CE22E75ECC0F}" type="pres">
      <dgm:prSet presAssocID="{18F6BE94-DFE4-49DF-838D-1CC731493FAA}" presName="thickLine" presStyleLbl="alignNode1" presStyleIdx="2" presStyleCnt="4"/>
      <dgm:spPr/>
    </dgm:pt>
    <dgm:pt modelId="{80DF263C-81EB-2F43-A548-ED54592A28D9}" type="pres">
      <dgm:prSet presAssocID="{18F6BE94-DFE4-49DF-838D-1CC731493FAA}" presName="horz1" presStyleCnt="0"/>
      <dgm:spPr/>
    </dgm:pt>
    <dgm:pt modelId="{F2E11BC7-9331-3749-B865-38A503845D0E}" type="pres">
      <dgm:prSet presAssocID="{18F6BE94-DFE4-49DF-838D-1CC731493FAA}" presName="tx1" presStyleLbl="revTx" presStyleIdx="2" presStyleCnt="4"/>
      <dgm:spPr/>
    </dgm:pt>
    <dgm:pt modelId="{35E49A6C-FAB4-D64A-8DE0-DDD5970FDDB9}" type="pres">
      <dgm:prSet presAssocID="{18F6BE94-DFE4-49DF-838D-1CC731493FAA}" presName="vert1" presStyleCnt="0"/>
      <dgm:spPr/>
    </dgm:pt>
    <dgm:pt modelId="{AC1AFF3F-4B3A-1944-B7D4-364E3FB8E8EC}" type="pres">
      <dgm:prSet presAssocID="{7DF96DF0-C1F8-46B5-9F88-2937B1AF1CDA}" presName="thickLine" presStyleLbl="alignNode1" presStyleIdx="3" presStyleCnt="4"/>
      <dgm:spPr/>
    </dgm:pt>
    <dgm:pt modelId="{C8594914-9BE9-974B-B23D-5B01E02F0550}" type="pres">
      <dgm:prSet presAssocID="{7DF96DF0-C1F8-46B5-9F88-2937B1AF1CDA}" presName="horz1" presStyleCnt="0"/>
      <dgm:spPr/>
    </dgm:pt>
    <dgm:pt modelId="{383263C9-A534-884D-BE6F-9FA6FB2B5665}" type="pres">
      <dgm:prSet presAssocID="{7DF96DF0-C1F8-46B5-9F88-2937B1AF1CDA}" presName="tx1" presStyleLbl="revTx" presStyleIdx="3" presStyleCnt="4"/>
      <dgm:spPr/>
    </dgm:pt>
    <dgm:pt modelId="{4D85327E-E14D-D540-982D-0FB62DD3882D}" type="pres">
      <dgm:prSet presAssocID="{7DF96DF0-C1F8-46B5-9F88-2937B1AF1CDA}" presName="vert1" presStyleCnt="0"/>
      <dgm:spPr/>
    </dgm:pt>
  </dgm:ptLst>
  <dgm:cxnLst>
    <dgm:cxn modelId="{141C6511-3CCC-CA48-A0B2-EE9092171FA1}" type="presOf" srcId="{9AE1D6A0-63E7-4D07-8FF9-D86AAAC45FCD}" destId="{04182B31-EAB5-6F47-8A49-BEBDF0B77177}" srcOrd="0" destOrd="0" presId="urn:microsoft.com/office/officeart/2008/layout/LinedList"/>
    <dgm:cxn modelId="{20327345-9CE0-4C15-8A31-2476145F01C9}" srcId="{9AE1D6A0-63E7-4D07-8FF9-D86AAAC45FCD}" destId="{18F6BE94-DFE4-49DF-838D-1CC731493FAA}" srcOrd="2" destOrd="0" parTransId="{D1C9C58D-73A0-415D-B85D-D825C5E1B854}" sibTransId="{D2FC2798-FC88-4987-8C9C-761D7554D833}"/>
    <dgm:cxn modelId="{7D5F6D57-9E12-4D64-9535-8DDC5AF90DBD}" srcId="{9AE1D6A0-63E7-4D07-8FF9-D86AAAC45FCD}" destId="{862A7B08-CFC3-4794-9617-40C650002352}" srcOrd="1" destOrd="0" parTransId="{41FD445B-A477-410C-BF49-D98FFE1C6B79}" sibTransId="{BFD1D08D-E58F-4FD5-812B-7A35D8609651}"/>
    <dgm:cxn modelId="{2981FC58-2F59-7348-8113-CA96F6A85F0A}" type="presOf" srcId="{862A7B08-CFC3-4794-9617-40C650002352}" destId="{EEEBBF7F-EAAA-E645-B320-240CBE90B9EE}" srcOrd="0" destOrd="0" presId="urn:microsoft.com/office/officeart/2008/layout/LinedList"/>
    <dgm:cxn modelId="{84782B5F-A944-3640-A292-ED0E6CF49C5D}" type="presOf" srcId="{F838DFF1-93FC-48DA-8AEE-2443D30606FA}" destId="{7294EDD1-08FC-1842-8523-77B85589AA03}" srcOrd="0" destOrd="0" presId="urn:microsoft.com/office/officeart/2008/layout/LinedList"/>
    <dgm:cxn modelId="{411C7385-286E-9546-B468-6679CBEAD8D7}" type="presOf" srcId="{7DF96DF0-C1F8-46B5-9F88-2937B1AF1CDA}" destId="{383263C9-A534-884D-BE6F-9FA6FB2B5665}" srcOrd="0" destOrd="0" presId="urn:microsoft.com/office/officeart/2008/layout/LinedList"/>
    <dgm:cxn modelId="{1D90E1C2-2567-49EE-A284-74BBBE3A6C92}" srcId="{9AE1D6A0-63E7-4D07-8FF9-D86AAAC45FCD}" destId="{F838DFF1-93FC-48DA-8AEE-2443D30606FA}" srcOrd="0" destOrd="0" parTransId="{0558A214-A9C4-421D-94B8-B02D02A6AED4}" sibTransId="{E7B0B436-A5FF-4B2B-B3A6-E414F868BBE6}"/>
    <dgm:cxn modelId="{AC6ED2CA-8E71-A849-AEEF-317C7FC9D6B8}" type="presOf" srcId="{18F6BE94-DFE4-49DF-838D-1CC731493FAA}" destId="{F2E11BC7-9331-3749-B865-38A503845D0E}" srcOrd="0" destOrd="0" presId="urn:microsoft.com/office/officeart/2008/layout/LinedList"/>
    <dgm:cxn modelId="{4D6C89EE-BC9B-427F-8EC2-D9F5378A1BE9}" srcId="{9AE1D6A0-63E7-4D07-8FF9-D86AAAC45FCD}" destId="{7DF96DF0-C1F8-46B5-9F88-2937B1AF1CDA}" srcOrd="3" destOrd="0" parTransId="{3FA30999-FD55-4F44-8E69-3BEA77B41CAE}" sibTransId="{A91FE54D-6F47-4CD0-9F4B-3EB16B413508}"/>
    <dgm:cxn modelId="{646724BE-C34F-E345-B606-65B94113435D}" type="presParOf" srcId="{04182B31-EAB5-6F47-8A49-BEBDF0B77177}" destId="{8EDFCBA4-D7F5-B945-8A8F-4C409A9C58EE}" srcOrd="0" destOrd="0" presId="urn:microsoft.com/office/officeart/2008/layout/LinedList"/>
    <dgm:cxn modelId="{71554901-110D-6343-9D58-FF0F38EBE29A}" type="presParOf" srcId="{04182B31-EAB5-6F47-8A49-BEBDF0B77177}" destId="{4B095586-83E8-6643-B6AA-E62154D50812}" srcOrd="1" destOrd="0" presId="urn:microsoft.com/office/officeart/2008/layout/LinedList"/>
    <dgm:cxn modelId="{030DD023-DCA4-CA4C-B79D-AB0714216D0F}" type="presParOf" srcId="{4B095586-83E8-6643-B6AA-E62154D50812}" destId="{7294EDD1-08FC-1842-8523-77B85589AA03}" srcOrd="0" destOrd="0" presId="urn:microsoft.com/office/officeart/2008/layout/LinedList"/>
    <dgm:cxn modelId="{ACA6D8E3-4F84-EB4E-81F6-ED0AB490F219}" type="presParOf" srcId="{4B095586-83E8-6643-B6AA-E62154D50812}" destId="{5025CDDB-2588-2A4F-94FA-BD9F21C10F02}" srcOrd="1" destOrd="0" presId="urn:microsoft.com/office/officeart/2008/layout/LinedList"/>
    <dgm:cxn modelId="{699D18D4-591D-A443-8824-C8AC1F4203E3}" type="presParOf" srcId="{04182B31-EAB5-6F47-8A49-BEBDF0B77177}" destId="{97354254-EEFF-C948-B288-505D0D987621}" srcOrd="2" destOrd="0" presId="urn:microsoft.com/office/officeart/2008/layout/LinedList"/>
    <dgm:cxn modelId="{C6E7D159-B152-5344-BC22-BBA7D18FB0A0}" type="presParOf" srcId="{04182B31-EAB5-6F47-8A49-BEBDF0B77177}" destId="{06E26108-3A5C-3540-B069-20FAB41C69F5}" srcOrd="3" destOrd="0" presId="urn:microsoft.com/office/officeart/2008/layout/LinedList"/>
    <dgm:cxn modelId="{C04B7DB2-E405-0B4F-8FAF-8DB0752189EA}" type="presParOf" srcId="{06E26108-3A5C-3540-B069-20FAB41C69F5}" destId="{EEEBBF7F-EAAA-E645-B320-240CBE90B9EE}" srcOrd="0" destOrd="0" presId="urn:microsoft.com/office/officeart/2008/layout/LinedList"/>
    <dgm:cxn modelId="{1D2D4DF0-7D76-AD4E-BC11-4F77429B3460}" type="presParOf" srcId="{06E26108-3A5C-3540-B069-20FAB41C69F5}" destId="{32EDE0CF-80AE-024B-ACF7-13A1533BCAFF}" srcOrd="1" destOrd="0" presId="urn:microsoft.com/office/officeart/2008/layout/LinedList"/>
    <dgm:cxn modelId="{B0586C8A-4953-D844-9F08-2152BF18FD6D}" type="presParOf" srcId="{04182B31-EAB5-6F47-8A49-BEBDF0B77177}" destId="{D4788B8A-A1C0-944E-B010-CE22E75ECC0F}" srcOrd="4" destOrd="0" presId="urn:microsoft.com/office/officeart/2008/layout/LinedList"/>
    <dgm:cxn modelId="{8A0FAA8F-85BE-794C-9428-E84797ABD7E4}" type="presParOf" srcId="{04182B31-EAB5-6F47-8A49-BEBDF0B77177}" destId="{80DF263C-81EB-2F43-A548-ED54592A28D9}" srcOrd="5" destOrd="0" presId="urn:microsoft.com/office/officeart/2008/layout/LinedList"/>
    <dgm:cxn modelId="{B5DD553A-AEF1-BC4D-A3CD-1731507D85F6}" type="presParOf" srcId="{80DF263C-81EB-2F43-A548-ED54592A28D9}" destId="{F2E11BC7-9331-3749-B865-38A503845D0E}" srcOrd="0" destOrd="0" presId="urn:microsoft.com/office/officeart/2008/layout/LinedList"/>
    <dgm:cxn modelId="{B65121F3-A28B-B041-A1B1-0D0CA13641DD}" type="presParOf" srcId="{80DF263C-81EB-2F43-A548-ED54592A28D9}" destId="{35E49A6C-FAB4-D64A-8DE0-DDD5970FDDB9}" srcOrd="1" destOrd="0" presId="urn:microsoft.com/office/officeart/2008/layout/LinedList"/>
    <dgm:cxn modelId="{CD8194D6-8F8D-B041-8A47-1BB6DB4D9C4C}" type="presParOf" srcId="{04182B31-EAB5-6F47-8A49-BEBDF0B77177}" destId="{AC1AFF3F-4B3A-1944-B7D4-364E3FB8E8EC}" srcOrd="6" destOrd="0" presId="urn:microsoft.com/office/officeart/2008/layout/LinedList"/>
    <dgm:cxn modelId="{8EBF73D3-0FEF-4844-961D-7C6283EC778F}" type="presParOf" srcId="{04182B31-EAB5-6F47-8A49-BEBDF0B77177}" destId="{C8594914-9BE9-974B-B23D-5B01E02F0550}" srcOrd="7" destOrd="0" presId="urn:microsoft.com/office/officeart/2008/layout/LinedList"/>
    <dgm:cxn modelId="{B06DBB7C-79A9-A947-8118-7CCF890B6366}" type="presParOf" srcId="{C8594914-9BE9-974B-B23D-5B01E02F0550}" destId="{383263C9-A534-884D-BE6F-9FA6FB2B5665}" srcOrd="0" destOrd="0" presId="urn:microsoft.com/office/officeart/2008/layout/LinedList"/>
    <dgm:cxn modelId="{92E6B4CD-A3F1-994F-BACD-0E59BD74D7A5}" type="presParOf" srcId="{C8594914-9BE9-974B-B23D-5B01E02F0550}" destId="{4D85327E-E14D-D540-982D-0FB62DD3882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2754F2-4698-4F0D-8882-682C19BE5557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5F88304-1A6F-4AFF-B5E7-5CA8607657BD}">
      <dgm:prSet/>
      <dgm:spPr/>
      <dgm:t>
        <a:bodyPr/>
        <a:lstStyle/>
        <a:p>
          <a:r>
            <a:rPr lang="cs-CZ"/>
            <a:t>Strassefest – místo pro setkávání</a:t>
          </a:r>
          <a:endParaRPr lang="en-US"/>
        </a:p>
      </dgm:t>
    </dgm:pt>
    <dgm:pt modelId="{109E59CF-6540-4CD7-B3DD-EB026785C94E}" type="parTrans" cxnId="{65B5A518-DEEC-4A0F-96A0-78859A298AF8}">
      <dgm:prSet/>
      <dgm:spPr/>
      <dgm:t>
        <a:bodyPr/>
        <a:lstStyle/>
        <a:p>
          <a:endParaRPr lang="en-US"/>
        </a:p>
      </dgm:t>
    </dgm:pt>
    <dgm:pt modelId="{96BA07DC-17FF-4FA4-A40F-DD93A2EA8002}" type="sibTrans" cxnId="{65B5A518-DEEC-4A0F-96A0-78859A298AF8}">
      <dgm:prSet/>
      <dgm:spPr/>
      <dgm:t>
        <a:bodyPr/>
        <a:lstStyle/>
        <a:p>
          <a:endParaRPr lang="en-US"/>
        </a:p>
      </dgm:t>
    </dgm:pt>
    <dgm:pt modelId="{3E463445-9D5A-43C4-AF42-45DA0A5C3E3D}">
      <dgm:prSet/>
      <dgm:spPr/>
      <dgm:t>
        <a:bodyPr/>
        <a:lstStyle/>
        <a:p>
          <a:r>
            <a:rPr lang="cs-CZ"/>
            <a:t>Adoptuj si svého dědečka</a:t>
          </a:r>
          <a:endParaRPr lang="en-US"/>
        </a:p>
      </dgm:t>
    </dgm:pt>
    <dgm:pt modelId="{899577F7-D73F-4C17-83CA-AAE39C843CC0}" type="parTrans" cxnId="{DBD0E221-AB22-4757-ABE3-F4948793B2F8}">
      <dgm:prSet/>
      <dgm:spPr/>
      <dgm:t>
        <a:bodyPr/>
        <a:lstStyle/>
        <a:p>
          <a:endParaRPr lang="en-US"/>
        </a:p>
      </dgm:t>
    </dgm:pt>
    <dgm:pt modelId="{BF2EAE0D-DA12-443F-BA9A-3507A8E39699}" type="sibTrans" cxnId="{DBD0E221-AB22-4757-ABE3-F4948793B2F8}">
      <dgm:prSet/>
      <dgm:spPr/>
      <dgm:t>
        <a:bodyPr/>
        <a:lstStyle/>
        <a:p>
          <a:endParaRPr lang="en-US"/>
        </a:p>
      </dgm:t>
    </dgm:pt>
    <dgm:pt modelId="{31DCDD3D-74B1-473D-8991-9635C5AD5010}">
      <dgm:prSet/>
      <dgm:spPr/>
      <dgm:t>
        <a:bodyPr/>
        <a:lstStyle/>
        <a:p>
          <a:r>
            <a:rPr lang="cs-CZ"/>
            <a:t>Asistent sociálních služeb</a:t>
          </a:r>
          <a:endParaRPr lang="en-US"/>
        </a:p>
      </dgm:t>
    </dgm:pt>
    <dgm:pt modelId="{844B482B-F3B9-4987-98BA-0655B575B91D}" type="parTrans" cxnId="{BEF5B393-3C92-4F7C-82B8-AB4A27701515}">
      <dgm:prSet/>
      <dgm:spPr/>
      <dgm:t>
        <a:bodyPr/>
        <a:lstStyle/>
        <a:p>
          <a:endParaRPr lang="en-US"/>
        </a:p>
      </dgm:t>
    </dgm:pt>
    <dgm:pt modelId="{C8AC8EBD-8D3C-4799-BFB4-D6286BB893AF}" type="sibTrans" cxnId="{BEF5B393-3C92-4F7C-82B8-AB4A27701515}">
      <dgm:prSet/>
      <dgm:spPr/>
      <dgm:t>
        <a:bodyPr/>
        <a:lstStyle/>
        <a:p>
          <a:endParaRPr lang="en-US"/>
        </a:p>
      </dgm:t>
    </dgm:pt>
    <dgm:pt modelId="{BB2302F6-849B-434B-9D40-01C7121445EB}">
      <dgm:prSet/>
      <dgm:spPr/>
      <dgm:t>
        <a:bodyPr/>
        <a:lstStyle/>
        <a:p>
          <a:r>
            <a:rPr lang="cs-CZ" dirty="0"/>
            <a:t>Komunitní činnosti – dětská skupiny</a:t>
          </a:r>
          <a:endParaRPr lang="en-US" dirty="0"/>
        </a:p>
      </dgm:t>
    </dgm:pt>
    <dgm:pt modelId="{6B1ED688-8416-4AAD-AB10-051957D4E009}" type="parTrans" cxnId="{1DA8F46C-AB92-47F6-B5E9-24E6FD424978}">
      <dgm:prSet/>
      <dgm:spPr/>
      <dgm:t>
        <a:bodyPr/>
        <a:lstStyle/>
        <a:p>
          <a:endParaRPr lang="en-US"/>
        </a:p>
      </dgm:t>
    </dgm:pt>
    <dgm:pt modelId="{3C08E9FB-8565-4E17-800D-B26FE391B838}" type="sibTrans" cxnId="{1DA8F46C-AB92-47F6-B5E9-24E6FD424978}">
      <dgm:prSet/>
      <dgm:spPr/>
      <dgm:t>
        <a:bodyPr/>
        <a:lstStyle/>
        <a:p>
          <a:endParaRPr lang="en-US"/>
        </a:p>
      </dgm:t>
    </dgm:pt>
    <dgm:pt modelId="{C9AA4F06-2C6C-214E-8774-40838E0ED3FD}">
      <dgm:prSet/>
      <dgm:spPr/>
      <dgm:t>
        <a:bodyPr/>
        <a:lstStyle/>
        <a:p>
          <a:r>
            <a:rPr lang="en-US" dirty="0"/>
            <a:t>Ostrava - </a:t>
          </a:r>
          <a:r>
            <a:rPr lang="en-US" dirty="0" err="1"/>
            <a:t>obnova</a:t>
          </a:r>
          <a:r>
            <a:rPr lang="en-US" dirty="0"/>
            <a:t> </a:t>
          </a:r>
          <a:r>
            <a:rPr lang="en-US" dirty="0" err="1"/>
            <a:t>lesoparku</a:t>
          </a:r>
          <a:r>
            <a:rPr lang="en-US" dirty="0"/>
            <a:t> - </a:t>
          </a:r>
          <a:r>
            <a:rPr lang="en-US" dirty="0" err="1"/>
            <a:t>každá</a:t>
          </a:r>
          <a:r>
            <a:rPr lang="en-US" dirty="0"/>
            <a:t> </a:t>
          </a:r>
          <a:r>
            <a:rPr lang="en-US" dirty="0" err="1"/>
            <a:t>rodina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může</a:t>
          </a:r>
          <a:r>
            <a:rPr lang="en-US" dirty="0"/>
            <a:t> za </a:t>
          </a:r>
          <a:r>
            <a:rPr lang="en-US" dirty="0" err="1"/>
            <a:t>narozené</a:t>
          </a:r>
          <a:r>
            <a:rPr lang="en-US" dirty="0"/>
            <a:t> </a:t>
          </a:r>
          <a:r>
            <a:rPr lang="en-US" dirty="0" err="1"/>
            <a:t>dítě</a:t>
          </a:r>
          <a:r>
            <a:rPr lang="en-US" dirty="0"/>
            <a:t> </a:t>
          </a:r>
          <a:r>
            <a:rPr lang="en-US" dirty="0" err="1"/>
            <a:t>vysadit</a:t>
          </a:r>
          <a:r>
            <a:rPr lang="en-US" dirty="0"/>
            <a:t> </a:t>
          </a:r>
          <a:r>
            <a:rPr lang="en-US" dirty="0" err="1"/>
            <a:t>strom</a:t>
          </a:r>
          <a:r>
            <a:rPr lang="en-US" dirty="0"/>
            <a:t> </a:t>
          </a:r>
          <a:r>
            <a:rPr lang="en-US" dirty="0" err="1"/>
            <a:t>podle</a:t>
          </a:r>
          <a:r>
            <a:rPr lang="en-US" dirty="0"/>
            <a:t> </a:t>
          </a:r>
          <a:r>
            <a:rPr lang="en-US" dirty="0" err="1"/>
            <a:t>projektu</a:t>
          </a:r>
          <a:endParaRPr lang="en-US" dirty="0"/>
        </a:p>
      </dgm:t>
    </dgm:pt>
    <dgm:pt modelId="{BD6F324D-8B33-BB4E-803E-EDEC211AAAA9}" type="parTrans" cxnId="{50DC1E75-AE3F-0248-B5E5-EAEA9F2793FD}">
      <dgm:prSet/>
      <dgm:spPr/>
      <dgm:t>
        <a:bodyPr/>
        <a:lstStyle/>
        <a:p>
          <a:endParaRPr lang="cs-CZ"/>
        </a:p>
      </dgm:t>
    </dgm:pt>
    <dgm:pt modelId="{C6653F72-A265-AE45-A0BC-79408966B1F0}" type="sibTrans" cxnId="{50DC1E75-AE3F-0248-B5E5-EAEA9F2793FD}">
      <dgm:prSet/>
      <dgm:spPr/>
      <dgm:t>
        <a:bodyPr/>
        <a:lstStyle/>
        <a:p>
          <a:endParaRPr lang="cs-CZ"/>
        </a:p>
      </dgm:t>
    </dgm:pt>
    <dgm:pt modelId="{47831EFE-E3A2-B34E-BB5B-DE1B1E5F9C5E}">
      <dgm:prSet/>
      <dgm:spPr/>
      <dgm:t>
        <a:bodyPr/>
        <a:lstStyle/>
        <a:p>
          <a:r>
            <a:rPr lang="en-US" dirty="0" err="1"/>
            <a:t>nízkoprahové</a:t>
          </a:r>
          <a:r>
            <a:rPr lang="en-US" dirty="0"/>
            <a:t> </a:t>
          </a:r>
          <a:r>
            <a:rPr lang="en-US" dirty="0" err="1"/>
            <a:t>dotační</a:t>
          </a:r>
          <a:r>
            <a:rPr lang="en-US" dirty="0"/>
            <a:t> </a:t>
          </a:r>
          <a:r>
            <a:rPr lang="en-US" dirty="0" err="1"/>
            <a:t>programy</a:t>
          </a:r>
          <a:r>
            <a:rPr lang="en-US" dirty="0"/>
            <a:t> - </a:t>
          </a:r>
          <a:r>
            <a:rPr lang="en-US" dirty="0" err="1"/>
            <a:t>jednoduchý</a:t>
          </a:r>
          <a:r>
            <a:rPr lang="en-US" dirty="0"/>
            <a:t> </a:t>
          </a:r>
          <a:r>
            <a:rPr lang="en-US" dirty="0" err="1"/>
            <a:t>formulář</a:t>
          </a:r>
          <a:r>
            <a:rPr lang="en-US" dirty="0"/>
            <a:t> pro </a:t>
          </a:r>
          <a:r>
            <a:rPr lang="en-US" dirty="0" err="1"/>
            <a:t>dotaci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občanské</a:t>
          </a:r>
          <a:r>
            <a:rPr lang="en-US" dirty="0"/>
            <a:t> </a:t>
          </a:r>
          <a:r>
            <a:rPr lang="en-US" dirty="0" err="1"/>
            <a:t>aktivity</a:t>
          </a:r>
          <a:endParaRPr lang="en-US" dirty="0"/>
        </a:p>
      </dgm:t>
    </dgm:pt>
    <dgm:pt modelId="{6A4A840C-46ED-F944-993F-27D65777765F}" type="parTrans" cxnId="{320B88F0-A5BE-D44C-BE4A-F60E91FBDC21}">
      <dgm:prSet/>
      <dgm:spPr/>
    </dgm:pt>
    <dgm:pt modelId="{9EDBF741-EE3C-9148-B12A-D934F69C74DB}" type="sibTrans" cxnId="{320B88F0-A5BE-D44C-BE4A-F60E91FBDC21}">
      <dgm:prSet/>
      <dgm:spPr/>
    </dgm:pt>
    <dgm:pt modelId="{73570DCD-3EA8-2D49-9622-47B5D0D45598}" type="pres">
      <dgm:prSet presAssocID="{B82754F2-4698-4F0D-8882-682C19BE5557}" presName="vert0" presStyleCnt="0">
        <dgm:presLayoutVars>
          <dgm:dir/>
          <dgm:animOne val="branch"/>
          <dgm:animLvl val="lvl"/>
        </dgm:presLayoutVars>
      </dgm:prSet>
      <dgm:spPr/>
    </dgm:pt>
    <dgm:pt modelId="{7B3A6BE4-5470-8E48-8C1D-15F5D1F937E9}" type="pres">
      <dgm:prSet presAssocID="{95F88304-1A6F-4AFF-B5E7-5CA8607657BD}" presName="thickLine" presStyleLbl="alignNode1" presStyleIdx="0" presStyleCnt="6"/>
      <dgm:spPr/>
    </dgm:pt>
    <dgm:pt modelId="{0FEC91AA-65E3-0B43-96E6-AE73B16978E4}" type="pres">
      <dgm:prSet presAssocID="{95F88304-1A6F-4AFF-B5E7-5CA8607657BD}" presName="horz1" presStyleCnt="0"/>
      <dgm:spPr/>
    </dgm:pt>
    <dgm:pt modelId="{4D785C5E-417D-3A4E-8F5F-886E074E46C6}" type="pres">
      <dgm:prSet presAssocID="{95F88304-1A6F-4AFF-B5E7-5CA8607657BD}" presName="tx1" presStyleLbl="revTx" presStyleIdx="0" presStyleCnt="6"/>
      <dgm:spPr/>
    </dgm:pt>
    <dgm:pt modelId="{F33DA019-9C02-8545-94A8-BC843EA83753}" type="pres">
      <dgm:prSet presAssocID="{95F88304-1A6F-4AFF-B5E7-5CA8607657BD}" presName="vert1" presStyleCnt="0"/>
      <dgm:spPr/>
    </dgm:pt>
    <dgm:pt modelId="{E687911B-B828-AC42-8A9F-3A98D490872B}" type="pres">
      <dgm:prSet presAssocID="{3E463445-9D5A-43C4-AF42-45DA0A5C3E3D}" presName="thickLine" presStyleLbl="alignNode1" presStyleIdx="1" presStyleCnt="6"/>
      <dgm:spPr/>
    </dgm:pt>
    <dgm:pt modelId="{08E2348C-C44E-BB4E-A9EC-EC5EED80BDD4}" type="pres">
      <dgm:prSet presAssocID="{3E463445-9D5A-43C4-AF42-45DA0A5C3E3D}" presName="horz1" presStyleCnt="0"/>
      <dgm:spPr/>
    </dgm:pt>
    <dgm:pt modelId="{D9FA5760-1385-6146-BF81-FDACE1F656DB}" type="pres">
      <dgm:prSet presAssocID="{3E463445-9D5A-43C4-AF42-45DA0A5C3E3D}" presName="tx1" presStyleLbl="revTx" presStyleIdx="1" presStyleCnt="6"/>
      <dgm:spPr/>
    </dgm:pt>
    <dgm:pt modelId="{A3552DF5-FE40-A842-BE86-C3F27416BDB7}" type="pres">
      <dgm:prSet presAssocID="{3E463445-9D5A-43C4-AF42-45DA0A5C3E3D}" presName="vert1" presStyleCnt="0"/>
      <dgm:spPr/>
    </dgm:pt>
    <dgm:pt modelId="{8E0E464D-8667-764F-BC76-15A7364EB560}" type="pres">
      <dgm:prSet presAssocID="{31DCDD3D-74B1-473D-8991-9635C5AD5010}" presName="thickLine" presStyleLbl="alignNode1" presStyleIdx="2" presStyleCnt="6"/>
      <dgm:spPr/>
    </dgm:pt>
    <dgm:pt modelId="{BCF712BF-E577-B445-B94E-65F5D9F4A239}" type="pres">
      <dgm:prSet presAssocID="{31DCDD3D-74B1-473D-8991-9635C5AD5010}" presName="horz1" presStyleCnt="0"/>
      <dgm:spPr/>
    </dgm:pt>
    <dgm:pt modelId="{27305CED-ACA7-8E4E-B75E-D62075FA7EFA}" type="pres">
      <dgm:prSet presAssocID="{31DCDD3D-74B1-473D-8991-9635C5AD5010}" presName="tx1" presStyleLbl="revTx" presStyleIdx="2" presStyleCnt="6"/>
      <dgm:spPr/>
    </dgm:pt>
    <dgm:pt modelId="{4F932AA7-AF9A-BC4C-A55C-D2859DFA8DFD}" type="pres">
      <dgm:prSet presAssocID="{31DCDD3D-74B1-473D-8991-9635C5AD5010}" presName="vert1" presStyleCnt="0"/>
      <dgm:spPr/>
    </dgm:pt>
    <dgm:pt modelId="{69C6C938-3995-D84C-B709-F9D107FBD3F3}" type="pres">
      <dgm:prSet presAssocID="{BB2302F6-849B-434B-9D40-01C7121445EB}" presName="thickLine" presStyleLbl="alignNode1" presStyleIdx="3" presStyleCnt="6"/>
      <dgm:spPr/>
    </dgm:pt>
    <dgm:pt modelId="{418C4BBC-2DCA-1949-A7F6-FD783600E488}" type="pres">
      <dgm:prSet presAssocID="{BB2302F6-849B-434B-9D40-01C7121445EB}" presName="horz1" presStyleCnt="0"/>
      <dgm:spPr/>
    </dgm:pt>
    <dgm:pt modelId="{65B9A56E-C173-AC4D-B2E3-01EF6E0A50C6}" type="pres">
      <dgm:prSet presAssocID="{BB2302F6-849B-434B-9D40-01C7121445EB}" presName="tx1" presStyleLbl="revTx" presStyleIdx="3" presStyleCnt="6"/>
      <dgm:spPr/>
    </dgm:pt>
    <dgm:pt modelId="{359C8C51-CD8F-E443-8A1D-EF4B5278820E}" type="pres">
      <dgm:prSet presAssocID="{BB2302F6-849B-434B-9D40-01C7121445EB}" presName="vert1" presStyleCnt="0"/>
      <dgm:spPr/>
    </dgm:pt>
    <dgm:pt modelId="{1FCE9BA6-6AEC-7C4E-80DA-BAA7B4D6286C}" type="pres">
      <dgm:prSet presAssocID="{C9AA4F06-2C6C-214E-8774-40838E0ED3FD}" presName="thickLine" presStyleLbl="alignNode1" presStyleIdx="4" presStyleCnt="6"/>
      <dgm:spPr/>
    </dgm:pt>
    <dgm:pt modelId="{6CDC1300-083E-2C45-A876-058D5174963D}" type="pres">
      <dgm:prSet presAssocID="{C9AA4F06-2C6C-214E-8774-40838E0ED3FD}" presName="horz1" presStyleCnt="0"/>
      <dgm:spPr/>
    </dgm:pt>
    <dgm:pt modelId="{F0F7EBC3-EB9C-5E4F-BFE7-3D973C62D8F3}" type="pres">
      <dgm:prSet presAssocID="{C9AA4F06-2C6C-214E-8774-40838E0ED3FD}" presName="tx1" presStyleLbl="revTx" presStyleIdx="4" presStyleCnt="6"/>
      <dgm:spPr/>
    </dgm:pt>
    <dgm:pt modelId="{7999C3FC-42C5-3841-81FF-114E2C6D6E83}" type="pres">
      <dgm:prSet presAssocID="{C9AA4F06-2C6C-214E-8774-40838E0ED3FD}" presName="vert1" presStyleCnt="0"/>
      <dgm:spPr/>
    </dgm:pt>
    <dgm:pt modelId="{DB4ABFFC-47A8-F74A-927B-585DD8AB4E34}" type="pres">
      <dgm:prSet presAssocID="{47831EFE-E3A2-B34E-BB5B-DE1B1E5F9C5E}" presName="thickLine" presStyleLbl="alignNode1" presStyleIdx="5" presStyleCnt="6"/>
      <dgm:spPr/>
    </dgm:pt>
    <dgm:pt modelId="{63FFA860-73A0-B444-BBC9-91CF5913A5FA}" type="pres">
      <dgm:prSet presAssocID="{47831EFE-E3A2-B34E-BB5B-DE1B1E5F9C5E}" presName="horz1" presStyleCnt="0"/>
      <dgm:spPr/>
    </dgm:pt>
    <dgm:pt modelId="{6DE2CFA8-3A47-6E4D-9699-931C93711B85}" type="pres">
      <dgm:prSet presAssocID="{47831EFE-E3A2-B34E-BB5B-DE1B1E5F9C5E}" presName="tx1" presStyleLbl="revTx" presStyleIdx="5" presStyleCnt="6"/>
      <dgm:spPr/>
    </dgm:pt>
    <dgm:pt modelId="{23A7F005-538B-BA49-9AA8-C77D99E4ACCA}" type="pres">
      <dgm:prSet presAssocID="{47831EFE-E3A2-B34E-BB5B-DE1B1E5F9C5E}" presName="vert1" presStyleCnt="0"/>
      <dgm:spPr/>
    </dgm:pt>
  </dgm:ptLst>
  <dgm:cxnLst>
    <dgm:cxn modelId="{65B5A518-DEEC-4A0F-96A0-78859A298AF8}" srcId="{B82754F2-4698-4F0D-8882-682C19BE5557}" destId="{95F88304-1A6F-4AFF-B5E7-5CA8607657BD}" srcOrd="0" destOrd="0" parTransId="{109E59CF-6540-4CD7-B3DD-EB026785C94E}" sibTransId="{96BA07DC-17FF-4FA4-A40F-DD93A2EA8002}"/>
    <dgm:cxn modelId="{DBD0E221-AB22-4757-ABE3-F4948793B2F8}" srcId="{B82754F2-4698-4F0D-8882-682C19BE5557}" destId="{3E463445-9D5A-43C4-AF42-45DA0A5C3E3D}" srcOrd="1" destOrd="0" parTransId="{899577F7-D73F-4C17-83CA-AAE39C843CC0}" sibTransId="{BF2EAE0D-DA12-443F-BA9A-3507A8E39699}"/>
    <dgm:cxn modelId="{3F8DE269-96D8-B34B-A6AE-AC94C4439132}" type="presOf" srcId="{BB2302F6-849B-434B-9D40-01C7121445EB}" destId="{65B9A56E-C173-AC4D-B2E3-01EF6E0A50C6}" srcOrd="0" destOrd="0" presId="urn:microsoft.com/office/officeart/2008/layout/LinedList"/>
    <dgm:cxn modelId="{1DA8F46C-AB92-47F6-B5E9-24E6FD424978}" srcId="{B82754F2-4698-4F0D-8882-682C19BE5557}" destId="{BB2302F6-849B-434B-9D40-01C7121445EB}" srcOrd="3" destOrd="0" parTransId="{6B1ED688-8416-4AAD-AB10-051957D4E009}" sibTransId="{3C08E9FB-8565-4E17-800D-B26FE391B838}"/>
    <dgm:cxn modelId="{0D474770-E6B6-1746-90BF-E3F0E04D0775}" type="presOf" srcId="{C9AA4F06-2C6C-214E-8774-40838E0ED3FD}" destId="{F0F7EBC3-EB9C-5E4F-BFE7-3D973C62D8F3}" srcOrd="0" destOrd="0" presId="urn:microsoft.com/office/officeart/2008/layout/LinedList"/>
    <dgm:cxn modelId="{50DC1E75-AE3F-0248-B5E5-EAEA9F2793FD}" srcId="{B82754F2-4698-4F0D-8882-682C19BE5557}" destId="{C9AA4F06-2C6C-214E-8774-40838E0ED3FD}" srcOrd="4" destOrd="0" parTransId="{BD6F324D-8B33-BB4E-803E-EDEC211AAAA9}" sibTransId="{C6653F72-A265-AE45-A0BC-79408966B1F0}"/>
    <dgm:cxn modelId="{5AB94876-6353-7745-9DAB-C4ADC2D10CDB}" type="presOf" srcId="{95F88304-1A6F-4AFF-B5E7-5CA8607657BD}" destId="{4D785C5E-417D-3A4E-8F5F-886E074E46C6}" srcOrd="0" destOrd="0" presId="urn:microsoft.com/office/officeart/2008/layout/LinedList"/>
    <dgm:cxn modelId="{5DF9867F-61AC-0946-996D-C424AC910FF8}" type="presOf" srcId="{B82754F2-4698-4F0D-8882-682C19BE5557}" destId="{73570DCD-3EA8-2D49-9622-47B5D0D45598}" srcOrd="0" destOrd="0" presId="urn:microsoft.com/office/officeart/2008/layout/LinedList"/>
    <dgm:cxn modelId="{5DC1DC8A-160F-5341-9912-60E2BDF68F47}" type="presOf" srcId="{3E463445-9D5A-43C4-AF42-45DA0A5C3E3D}" destId="{D9FA5760-1385-6146-BF81-FDACE1F656DB}" srcOrd="0" destOrd="0" presId="urn:microsoft.com/office/officeart/2008/layout/LinedList"/>
    <dgm:cxn modelId="{BEF5B393-3C92-4F7C-82B8-AB4A27701515}" srcId="{B82754F2-4698-4F0D-8882-682C19BE5557}" destId="{31DCDD3D-74B1-473D-8991-9635C5AD5010}" srcOrd="2" destOrd="0" parTransId="{844B482B-F3B9-4987-98BA-0655B575B91D}" sibTransId="{C8AC8EBD-8D3C-4799-BFB4-D6286BB893AF}"/>
    <dgm:cxn modelId="{239A3DB5-56BA-D04C-93FC-726F0D79418D}" type="presOf" srcId="{31DCDD3D-74B1-473D-8991-9635C5AD5010}" destId="{27305CED-ACA7-8E4E-B75E-D62075FA7EFA}" srcOrd="0" destOrd="0" presId="urn:microsoft.com/office/officeart/2008/layout/LinedList"/>
    <dgm:cxn modelId="{320B88F0-A5BE-D44C-BE4A-F60E91FBDC21}" srcId="{B82754F2-4698-4F0D-8882-682C19BE5557}" destId="{47831EFE-E3A2-B34E-BB5B-DE1B1E5F9C5E}" srcOrd="5" destOrd="0" parTransId="{6A4A840C-46ED-F944-993F-27D65777765F}" sibTransId="{9EDBF741-EE3C-9148-B12A-D934F69C74DB}"/>
    <dgm:cxn modelId="{407DABFB-E7D6-8F4F-BB8B-81C24CB5FFF2}" type="presOf" srcId="{47831EFE-E3A2-B34E-BB5B-DE1B1E5F9C5E}" destId="{6DE2CFA8-3A47-6E4D-9699-931C93711B85}" srcOrd="0" destOrd="0" presId="urn:microsoft.com/office/officeart/2008/layout/LinedList"/>
    <dgm:cxn modelId="{16D67E3F-77BE-2143-9717-230A4448C2E9}" type="presParOf" srcId="{73570DCD-3EA8-2D49-9622-47B5D0D45598}" destId="{7B3A6BE4-5470-8E48-8C1D-15F5D1F937E9}" srcOrd="0" destOrd="0" presId="urn:microsoft.com/office/officeart/2008/layout/LinedList"/>
    <dgm:cxn modelId="{0883B042-97F7-B348-BA64-DB44E68935FF}" type="presParOf" srcId="{73570DCD-3EA8-2D49-9622-47B5D0D45598}" destId="{0FEC91AA-65E3-0B43-96E6-AE73B16978E4}" srcOrd="1" destOrd="0" presId="urn:microsoft.com/office/officeart/2008/layout/LinedList"/>
    <dgm:cxn modelId="{894D3CBA-835F-124A-BE2C-9818E990CD1D}" type="presParOf" srcId="{0FEC91AA-65E3-0B43-96E6-AE73B16978E4}" destId="{4D785C5E-417D-3A4E-8F5F-886E074E46C6}" srcOrd="0" destOrd="0" presId="urn:microsoft.com/office/officeart/2008/layout/LinedList"/>
    <dgm:cxn modelId="{19551473-E5B1-F749-8D0F-232F20D104A1}" type="presParOf" srcId="{0FEC91AA-65E3-0B43-96E6-AE73B16978E4}" destId="{F33DA019-9C02-8545-94A8-BC843EA83753}" srcOrd="1" destOrd="0" presId="urn:microsoft.com/office/officeart/2008/layout/LinedList"/>
    <dgm:cxn modelId="{3D4D1ED6-CFE3-3249-A6B7-C0A2E4C905B2}" type="presParOf" srcId="{73570DCD-3EA8-2D49-9622-47B5D0D45598}" destId="{E687911B-B828-AC42-8A9F-3A98D490872B}" srcOrd="2" destOrd="0" presId="urn:microsoft.com/office/officeart/2008/layout/LinedList"/>
    <dgm:cxn modelId="{1A311E19-D2E8-EC4E-B97C-1F103B36BC04}" type="presParOf" srcId="{73570DCD-3EA8-2D49-9622-47B5D0D45598}" destId="{08E2348C-C44E-BB4E-A9EC-EC5EED80BDD4}" srcOrd="3" destOrd="0" presId="urn:microsoft.com/office/officeart/2008/layout/LinedList"/>
    <dgm:cxn modelId="{C96968E4-098C-6D42-AC46-C1A3AE9F3E99}" type="presParOf" srcId="{08E2348C-C44E-BB4E-A9EC-EC5EED80BDD4}" destId="{D9FA5760-1385-6146-BF81-FDACE1F656DB}" srcOrd="0" destOrd="0" presId="urn:microsoft.com/office/officeart/2008/layout/LinedList"/>
    <dgm:cxn modelId="{4555279F-FEB6-8046-A147-EF65F5235CB3}" type="presParOf" srcId="{08E2348C-C44E-BB4E-A9EC-EC5EED80BDD4}" destId="{A3552DF5-FE40-A842-BE86-C3F27416BDB7}" srcOrd="1" destOrd="0" presId="urn:microsoft.com/office/officeart/2008/layout/LinedList"/>
    <dgm:cxn modelId="{C337FF98-C436-B743-ABFD-B9148C006F6A}" type="presParOf" srcId="{73570DCD-3EA8-2D49-9622-47B5D0D45598}" destId="{8E0E464D-8667-764F-BC76-15A7364EB560}" srcOrd="4" destOrd="0" presId="urn:microsoft.com/office/officeart/2008/layout/LinedList"/>
    <dgm:cxn modelId="{682AFB83-A174-1B45-A99D-D725919E10BE}" type="presParOf" srcId="{73570DCD-3EA8-2D49-9622-47B5D0D45598}" destId="{BCF712BF-E577-B445-B94E-65F5D9F4A239}" srcOrd="5" destOrd="0" presId="urn:microsoft.com/office/officeart/2008/layout/LinedList"/>
    <dgm:cxn modelId="{2FDF1DB2-6709-304A-9491-AEF80DB52BA3}" type="presParOf" srcId="{BCF712BF-E577-B445-B94E-65F5D9F4A239}" destId="{27305CED-ACA7-8E4E-B75E-D62075FA7EFA}" srcOrd="0" destOrd="0" presId="urn:microsoft.com/office/officeart/2008/layout/LinedList"/>
    <dgm:cxn modelId="{F3050FF9-38E9-C646-B903-AA6E6E3FCBA5}" type="presParOf" srcId="{BCF712BF-E577-B445-B94E-65F5D9F4A239}" destId="{4F932AA7-AF9A-BC4C-A55C-D2859DFA8DFD}" srcOrd="1" destOrd="0" presId="urn:microsoft.com/office/officeart/2008/layout/LinedList"/>
    <dgm:cxn modelId="{EF70AAD8-B5B1-E443-82C8-0E28AC112F68}" type="presParOf" srcId="{73570DCD-3EA8-2D49-9622-47B5D0D45598}" destId="{69C6C938-3995-D84C-B709-F9D107FBD3F3}" srcOrd="6" destOrd="0" presId="urn:microsoft.com/office/officeart/2008/layout/LinedList"/>
    <dgm:cxn modelId="{2F2AA197-CE2F-D642-94DB-3D30F12126D2}" type="presParOf" srcId="{73570DCD-3EA8-2D49-9622-47B5D0D45598}" destId="{418C4BBC-2DCA-1949-A7F6-FD783600E488}" srcOrd="7" destOrd="0" presId="urn:microsoft.com/office/officeart/2008/layout/LinedList"/>
    <dgm:cxn modelId="{D965CC96-E234-2B44-96A5-2D19D4FD7D2B}" type="presParOf" srcId="{418C4BBC-2DCA-1949-A7F6-FD783600E488}" destId="{65B9A56E-C173-AC4D-B2E3-01EF6E0A50C6}" srcOrd="0" destOrd="0" presId="urn:microsoft.com/office/officeart/2008/layout/LinedList"/>
    <dgm:cxn modelId="{F18EA017-9CF4-2340-ABD9-6476C2F8910E}" type="presParOf" srcId="{418C4BBC-2DCA-1949-A7F6-FD783600E488}" destId="{359C8C51-CD8F-E443-8A1D-EF4B5278820E}" srcOrd="1" destOrd="0" presId="urn:microsoft.com/office/officeart/2008/layout/LinedList"/>
    <dgm:cxn modelId="{1F8484EC-84D9-2B4B-8CEB-5379D74EAFA6}" type="presParOf" srcId="{73570DCD-3EA8-2D49-9622-47B5D0D45598}" destId="{1FCE9BA6-6AEC-7C4E-80DA-BAA7B4D6286C}" srcOrd="8" destOrd="0" presId="urn:microsoft.com/office/officeart/2008/layout/LinedList"/>
    <dgm:cxn modelId="{CEE9EEC6-907C-B247-ABC1-B01D1E5AAF8A}" type="presParOf" srcId="{73570DCD-3EA8-2D49-9622-47B5D0D45598}" destId="{6CDC1300-083E-2C45-A876-058D5174963D}" srcOrd="9" destOrd="0" presId="urn:microsoft.com/office/officeart/2008/layout/LinedList"/>
    <dgm:cxn modelId="{1F728DE3-D440-3944-B4CE-E5064BDEC429}" type="presParOf" srcId="{6CDC1300-083E-2C45-A876-058D5174963D}" destId="{F0F7EBC3-EB9C-5E4F-BFE7-3D973C62D8F3}" srcOrd="0" destOrd="0" presId="urn:microsoft.com/office/officeart/2008/layout/LinedList"/>
    <dgm:cxn modelId="{403DB9F4-A756-5B4A-A181-442AA86A13ED}" type="presParOf" srcId="{6CDC1300-083E-2C45-A876-058D5174963D}" destId="{7999C3FC-42C5-3841-81FF-114E2C6D6E83}" srcOrd="1" destOrd="0" presId="urn:microsoft.com/office/officeart/2008/layout/LinedList"/>
    <dgm:cxn modelId="{66411AF1-2417-E249-81EC-14197C712B46}" type="presParOf" srcId="{73570DCD-3EA8-2D49-9622-47B5D0D45598}" destId="{DB4ABFFC-47A8-F74A-927B-585DD8AB4E34}" srcOrd="10" destOrd="0" presId="urn:microsoft.com/office/officeart/2008/layout/LinedList"/>
    <dgm:cxn modelId="{436A6B68-15DE-C744-A0F9-790F53C50D78}" type="presParOf" srcId="{73570DCD-3EA8-2D49-9622-47B5D0D45598}" destId="{63FFA860-73A0-B444-BBC9-91CF5913A5FA}" srcOrd="11" destOrd="0" presId="urn:microsoft.com/office/officeart/2008/layout/LinedList"/>
    <dgm:cxn modelId="{0279CDFD-C5D1-8E4D-96FC-C806E0E57AC1}" type="presParOf" srcId="{63FFA860-73A0-B444-BBC9-91CF5913A5FA}" destId="{6DE2CFA8-3A47-6E4D-9699-931C93711B85}" srcOrd="0" destOrd="0" presId="urn:microsoft.com/office/officeart/2008/layout/LinedList"/>
    <dgm:cxn modelId="{A8381AE1-1122-CE47-BC66-4D5A59DF7636}" type="presParOf" srcId="{63FFA860-73A0-B444-BBC9-91CF5913A5FA}" destId="{23A7F005-538B-BA49-9AA8-C77D99E4ACC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D5BDF6-07F1-456F-82A6-1720E428832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63130FA-D4C3-4B3A-8FF1-489FFFEDC956}">
      <dgm:prSet/>
      <dgm:spPr/>
      <dgm:t>
        <a:bodyPr/>
        <a:lstStyle/>
        <a:p>
          <a:r>
            <a:rPr lang="cs-CZ"/>
            <a:t>Plánování keřů</a:t>
          </a:r>
          <a:endParaRPr lang="en-US"/>
        </a:p>
      </dgm:t>
    </dgm:pt>
    <dgm:pt modelId="{E5E62E20-CD7A-4667-88A3-3B600F9364C3}" type="parTrans" cxnId="{73821B1B-97CF-419F-AEB9-49B166CF3400}">
      <dgm:prSet/>
      <dgm:spPr/>
      <dgm:t>
        <a:bodyPr/>
        <a:lstStyle/>
        <a:p>
          <a:endParaRPr lang="en-US"/>
        </a:p>
      </dgm:t>
    </dgm:pt>
    <dgm:pt modelId="{9B4B3A02-920E-4C47-9E9D-D25052FD72D3}" type="sibTrans" cxnId="{73821B1B-97CF-419F-AEB9-49B166CF3400}">
      <dgm:prSet/>
      <dgm:spPr/>
      <dgm:t>
        <a:bodyPr/>
        <a:lstStyle/>
        <a:p>
          <a:endParaRPr lang="en-US"/>
        </a:p>
      </dgm:t>
    </dgm:pt>
    <dgm:pt modelId="{F8559E3A-38F7-4990-BF69-A2F82307D673}">
      <dgm:prSet/>
      <dgm:spPr/>
      <dgm:t>
        <a:bodyPr/>
        <a:lstStyle/>
        <a:p>
          <a:r>
            <a:rPr lang="cs-CZ"/>
            <a:t>Výsadbu rozdělit mezi vchody, patra</a:t>
          </a:r>
          <a:endParaRPr lang="en-US"/>
        </a:p>
      </dgm:t>
    </dgm:pt>
    <dgm:pt modelId="{F5661DDD-D559-4340-8F34-8BC9EAB0951C}" type="parTrans" cxnId="{90553838-A26F-45C7-8DF8-7285CA690E3D}">
      <dgm:prSet/>
      <dgm:spPr/>
      <dgm:t>
        <a:bodyPr/>
        <a:lstStyle/>
        <a:p>
          <a:endParaRPr lang="en-US"/>
        </a:p>
      </dgm:t>
    </dgm:pt>
    <dgm:pt modelId="{7C9CF046-E8FB-4038-861B-19A37BEF4FAC}" type="sibTrans" cxnId="{90553838-A26F-45C7-8DF8-7285CA690E3D}">
      <dgm:prSet/>
      <dgm:spPr/>
      <dgm:t>
        <a:bodyPr/>
        <a:lstStyle/>
        <a:p>
          <a:endParaRPr lang="en-US"/>
        </a:p>
      </dgm:t>
    </dgm:pt>
    <dgm:pt modelId="{388C5F77-0D5E-4F7A-B48D-D3B51BAE7B07}">
      <dgm:prSet/>
      <dgm:spPr/>
      <dgm:t>
        <a:bodyPr/>
        <a:lstStyle/>
        <a:p>
          <a:r>
            <a:rPr lang="cs-CZ"/>
            <a:t>Pod jejich výsadbou nemohou být inženýrské sítě</a:t>
          </a:r>
          <a:endParaRPr lang="en-US"/>
        </a:p>
      </dgm:t>
    </dgm:pt>
    <dgm:pt modelId="{A916FC27-8D6E-4B6D-9D3A-60F2F21A5CEE}" type="parTrans" cxnId="{DE339643-9356-46AB-A118-248238A50870}">
      <dgm:prSet/>
      <dgm:spPr/>
      <dgm:t>
        <a:bodyPr/>
        <a:lstStyle/>
        <a:p>
          <a:endParaRPr lang="en-US"/>
        </a:p>
      </dgm:t>
    </dgm:pt>
    <dgm:pt modelId="{063485BF-9935-48D8-A765-067B246354FD}" type="sibTrans" cxnId="{DE339643-9356-46AB-A118-248238A50870}">
      <dgm:prSet/>
      <dgm:spPr/>
      <dgm:t>
        <a:bodyPr/>
        <a:lstStyle/>
        <a:p>
          <a:endParaRPr lang="en-US"/>
        </a:p>
      </dgm:t>
    </dgm:pt>
    <dgm:pt modelId="{304ED8D7-AA86-4491-A9A4-BC5785D34313}">
      <dgm:prSet/>
      <dgm:spPr/>
      <dgm:t>
        <a:bodyPr/>
        <a:lstStyle/>
        <a:p>
          <a:r>
            <a:rPr lang="cs-CZ"/>
            <a:t>Co si lidé vysadí sami, pečují o to, to si ohlídají – bezpečí, čistota</a:t>
          </a:r>
          <a:endParaRPr lang="en-US"/>
        </a:p>
      </dgm:t>
    </dgm:pt>
    <dgm:pt modelId="{1A536A62-5A30-4330-95B2-2B4783162470}" type="parTrans" cxnId="{202AC6D9-C02C-4EDA-B8FC-919B2938CB37}">
      <dgm:prSet/>
      <dgm:spPr/>
      <dgm:t>
        <a:bodyPr/>
        <a:lstStyle/>
        <a:p>
          <a:endParaRPr lang="en-US"/>
        </a:p>
      </dgm:t>
    </dgm:pt>
    <dgm:pt modelId="{453DDA17-A1FE-417B-9B25-A807ED2046F2}" type="sibTrans" cxnId="{202AC6D9-C02C-4EDA-B8FC-919B2938CB37}">
      <dgm:prSet/>
      <dgm:spPr/>
      <dgm:t>
        <a:bodyPr/>
        <a:lstStyle/>
        <a:p>
          <a:endParaRPr lang="en-US"/>
        </a:p>
      </dgm:t>
    </dgm:pt>
    <dgm:pt modelId="{7524B977-5D3D-FB49-98BE-A4A115F72702}" type="pres">
      <dgm:prSet presAssocID="{86D5BDF6-07F1-456F-82A6-1720E4288325}" presName="linear" presStyleCnt="0">
        <dgm:presLayoutVars>
          <dgm:animLvl val="lvl"/>
          <dgm:resizeHandles val="exact"/>
        </dgm:presLayoutVars>
      </dgm:prSet>
      <dgm:spPr/>
    </dgm:pt>
    <dgm:pt modelId="{B23D6331-E538-1E4C-A308-A3CC97B1F83B}" type="pres">
      <dgm:prSet presAssocID="{663130FA-D4C3-4B3A-8FF1-489FFFEDC95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A5A3B30-94A3-D240-9F80-1D1D8FC87B1B}" type="pres">
      <dgm:prSet presAssocID="{9B4B3A02-920E-4C47-9E9D-D25052FD72D3}" presName="spacer" presStyleCnt="0"/>
      <dgm:spPr/>
    </dgm:pt>
    <dgm:pt modelId="{B54DA4CF-D7F8-2F49-820F-97A36229C618}" type="pres">
      <dgm:prSet presAssocID="{F8559E3A-38F7-4990-BF69-A2F82307D67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A5D79CD-7E5D-0641-869D-90FD579A4D94}" type="pres">
      <dgm:prSet presAssocID="{7C9CF046-E8FB-4038-861B-19A37BEF4FAC}" presName="spacer" presStyleCnt="0"/>
      <dgm:spPr/>
    </dgm:pt>
    <dgm:pt modelId="{BC910EFB-56ED-0149-8E04-72FA12D4B0DE}" type="pres">
      <dgm:prSet presAssocID="{388C5F77-0D5E-4F7A-B48D-D3B51BAE7B0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460E737-E8F2-8B42-99F9-BE956BA34870}" type="pres">
      <dgm:prSet presAssocID="{063485BF-9935-48D8-A765-067B246354FD}" presName="spacer" presStyleCnt="0"/>
      <dgm:spPr/>
    </dgm:pt>
    <dgm:pt modelId="{360B337C-5E5D-2244-A81E-4A3FCDF91646}" type="pres">
      <dgm:prSet presAssocID="{304ED8D7-AA86-4491-A9A4-BC5785D3431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3821B1B-97CF-419F-AEB9-49B166CF3400}" srcId="{86D5BDF6-07F1-456F-82A6-1720E4288325}" destId="{663130FA-D4C3-4B3A-8FF1-489FFFEDC956}" srcOrd="0" destOrd="0" parTransId="{E5E62E20-CD7A-4667-88A3-3B600F9364C3}" sibTransId="{9B4B3A02-920E-4C47-9E9D-D25052FD72D3}"/>
    <dgm:cxn modelId="{D608D031-C1CA-1041-8360-191B044A6B09}" type="presOf" srcId="{304ED8D7-AA86-4491-A9A4-BC5785D34313}" destId="{360B337C-5E5D-2244-A81E-4A3FCDF91646}" srcOrd="0" destOrd="0" presId="urn:microsoft.com/office/officeart/2005/8/layout/vList2"/>
    <dgm:cxn modelId="{90553838-A26F-45C7-8DF8-7285CA690E3D}" srcId="{86D5BDF6-07F1-456F-82A6-1720E4288325}" destId="{F8559E3A-38F7-4990-BF69-A2F82307D673}" srcOrd="1" destOrd="0" parTransId="{F5661DDD-D559-4340-8F34-8BC9EAB0951C}" sibTransId="{7C9CF046-E8FB-4038-861B-19A37BEF4FAC}"/>
    <dgm:cxn modelId="{DE339643-9356-46AB-A118-248238A50870}" srcId="{86D5BDF6-07F1-456F-82A6-1720E4288325}" destId="{388C5F77-0D5E-4F7A-B48D-D3B51BAE7B07}" srcOrd="2" destOrd="0" parTransId="{A916FC27-8D6E-4B6D-9D3A-60F2F21A5CEE}" sibTransId="{063485BF-9935-48D8-A765-067B246354FD}"/>
    <dgm:cxn modelId="{88E3A152-CB08-F845-8B0C-D8DA27FD5E87}" type="presOf" srcId="{388C5F77-0D5E-4F7A-B48D-D3B51BAE7B07}" destId="{BC910EFB-56ED-0149-8E04-72FA12D4B0DE}" srcOrd="0" destOrd="0" presId="urn:microsoft.com/office/officeart/2005/8/layout/vList2"/>
    <dgm:cxn modelId="{803C0172-E7FD-3443-9F39-5193022AE5E2}" type="presOf" srcId="{663130FA-D4C3-4B3A-8FF1-489FFFEDC956}" destId="{B23D6331-E538-1E4C-A308-A3CC97B1F83B}" srcOrd="0" destOrd="0" presId="urn:microsoft.com/office/officeart/2005/8/layout/vList2"/>
    <dgm:cxn modelId="{6F4ACF75-3CA3-0D41-B5A4-3B77305F46EE}" type="presOf" srcId="{86D5BDF6-07F1-456F-82A6-1720E4288325}" destId="{7524B977-5D3D-FB49-98BE-A4A115F72702}" srcOrd="0" destOrd="0" presId="urn:microsoft.com/office/officeart/2005/8/layout/vList2"/>
    <dgm:cxn modelId="{3A2BB584-FA42-9B4B-8BBD-D7E64AF445F4}" type="presOf" srcId="{F8559E3A-38F7-4990-BF69-A2F82307D673}" destId="{B54DA4CF-D7F8-2F49-820F-97A36229C618}" srcOrd="0" destOrd="0" presId="urn:microsoft.com/office/officeart/2005/8/layout/vList2"/>
    <dgm:cxn modelId="{202AC6D9-C02C-4EDA-B8FC-919B2938CB37}" srcId="{86D5BDF6-07F1-456F-82A6-1720E4288325}" destId="{304ED8D7-AA86-4491-A9A4-BC5785D34313}" srcOrd="3" destOrd="0" parTransId="{1A536A62-5A30-4330-95B2-2B4783162470}" sibTransId="{453DDA17-A1FE-417B-9B25-A807ED2046F2}"/>
    <dgm:cxn modelId="{2B587728-3810-A44B-A2AC-C5195846DC4C}" type="presParOf" srcId="{7524B977-5D3D-FB49-98BE-A4A115F72702}" destId="{B23D6331-E538-1E4C-A308-A3CC97B1F83B}" srcOrd="0" destOrd="0" presId="urn:microsoft.com/office/officeart/2005/8/layout/vList2"/>
    <dgm:cxn modelId="{1D5B2AF2-919D-1E44-A46D-A11280F3DDB8}" type="presParOf" srcId="{7524B977-5D3D-FB49-98BE-A4A115F72702}" destId="{EA5A3B30-94A3-D240-9F80-1D1D8FC87B1B}" srcOrd="1" destOrd="0" presId="urn:microsoft.com/office/officeart/2005/8/layout/vList2"/>
    <dgm:cxn modelId="{28918326-FEF1-F64C-9808-B4D1CB9BB597}" type="presParOf" srcId="{7524B977-5D3D-FB49-98BE-A4A115F72702}" destId="{B54DA4CF-D7F8-2F49-820F-97A36229C618}" srcOrd="2" destOrd="0" presId="urn:microsoft.com/office/officeart/2005/8/layout/vList2"/>
    <dgm:cxn modelId="{D7D82C9A-A00B-A248-A068-07A2232C3DDD}" type="presParOf" srcId="{7524B977-5D3D-FB49-98BE-A4A115F72702}" destId="{FA5D79CD-7E5D-0641-869D-90FD579A4D94}" srcOrd="3" destOrd="0" presId="urn:microsoft.com/office/officeart/2005/8/layout/vList2"/>
    <dgm:cxn modelId="{AAF29F8A-4CF3-FA4E-8D84-DAF56E92DFA4}" type="presParOf" srcId="{7524B977-5D3D-FB49-98BE-A4A115F72702}" destId="{BC910EFB-56ED-0149-8E04-72FA12D4B0DE}" srcOrd="4" destOrd="0" presId="urn:microsoft.com/office/officeart/2005/8/layout/vList2"/>
    <dgm:cxn modelId="{EC9C5A1F-AC42-3148-9668-E90C812FAFC0}" type="presParOf" srcId="{7524B977-5D3D-FB49-98BE-A4A115F72702}" destId="{E460E737-E8F2-8B42-99F9-BE956BA34870}" srcOrd="5" destOrd="0" presId="urn:microsoft.com/office/officeart/2005/8/layout/vList2"/>
    <dgm:cxn modelId="{6E1E3526-8798-D34B-BB99-21C21FBA7B37}" type="presParOf" srcId="{7524B977-5D3D-FB49-98BE-A4A115F72702}" destId="{360B337C-5E5D-2244-A81E-4A3FCDF9164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34CA6E-2457-41C7-A6B9-AED21A9AAB1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67F1E63-9B9C-485E-A51E-E35399751F35}">
      <dgm:prSet/>
      <dgm:spPr/>
      <dgm:t>
        <a:bodyPr/>
        <a:lstStyle/>
        <a:p>
          <a:r>
            <a:rPr lang="cs-CZ"/>
            <a:t>Výsadba aleje – rodiny si vybraly svůj strom</a:t>
          </a:r>
          <a:endParaRPr lang="en-US"/>
        </a:p>
      </dgm:t>
    </dgm:pt>
    <dgm:pt modelId="{88750B6E-BA70-4A34-A49E-52C8EB5B3309}" type="parTrans" cxnId="{B09C3853-B070-4748-B91D-394B3EB17DD4}">
      <dgm:prSet/>
      <dgm:spPr/>
      <dgm:t>
        <a:bodyPr/>
        <a:lstStyle/>
        <a:p>
          <a:endParaRPr lang="en-US"/>
        </a:p>
      </dgm:t>
    </dgm:pt>
    <dgm:pt modelId="{35970EF6-0F8E-45F2-AC5C-E0E71DABF9FC}" type="sibTrans" cxnId="{B09C3853-B070-4748-B91D-394B3EB17DD4}">
      <dgm:prSet/>
      <dgm:spPr/>
      <dgm:t>
        <a:bodyPr/>
        <a:lstStyle/>
        <a:p>
          <a:endParaRPr lang="en-US"/>
        </a:p>
      </dgm:t>
    </dgm:pt>
    <dgm:pt modelId="{F3098339-D82C-429D-9921-E5565DA89344}">
      <dgm:prSet/>
      <dgm:spPr/>
      <dgm:t>
        <a:bodyPr/>
        <a:lstStyle/>
        <a:p>
          <a:r>
            <a:rPr lang="cs-CZ"/>
            <a:t>Sídliště – mohli ovlivnit konečný tvar i výsadbu, vchody si vybraly část zeleně, kterou zasadily. Ohlídaly si čistotu i klid, v siatuci havárie sítí, nechtěli obyvatelé povolit výkopy</a:t>
          </a:r>
          <a:endParaRPr lang="en-US"/>
        </a:p>
      </dgm:t>
    </dgm:pt>
    <dgm:pt modelId="{9340FD4F-F584-47BB-B28A-E362DF80F3EE}" type="parTrans" cxnId="{386D2662-0225-4914-8E28-FA63145D0851}">
      <dgm:prSet/>
      <dgm:spPr/>
      <dgm:t>
        <a:bodyPr/>
        <a:lstStyle/>
        <a:p>
          <a:endParaRPr lang="en-US"/>
        </a:p>
      </dgm:t>
    </dgm:pt>
    <dgm:pt modelId="{9232204E-F374-4563-A257-00FA1C720EDB}" type="sibTrans" cxnId="{386D2662-0225-4914-8E28-FA63145D0851}">
      <dgm:prSet/>
      <dgm:spPr/>
      <dgm:t>
        <a:bodyPr/>
        <a:lstStyle/>
        <a:p>
          <a:endParaRPr lang="en-US"/>
        </a:p>
      </dgm:t>
    </dgm:pt>
    <dgm:pt modelId="{5AC2AAB5-D01D-4C69-AA77-C4E209B35BA8}">
      <dgm:prSet/>
      <dgm:spPr/>
      <dgm:t>
        <a:bodyPr/>
        <a:lstStyle/>
        <a:p>
          <a:r>
            <a:rPr lang="cs-CZ"/>
            <a:t>Město se chovalo k sídlišti jako ke svému majetku, obyvatelé dále chodili mimo vydlážděné chodníky</a:t>
          </a:r>
          <a:endParaRPr lang="en-US"/>
        </a:p>
      </dgm:t>
    </dgm:pt>
    <dgm:pt modelId="{417E7453-ED5F-456F-BEBE-FC8B217C313A}" type="parTrans" cxnId="{0D1B7B6A-547C-4C0F-A92F-ECF929F6AE9B}">
      <dgm:prSet/>
      <dgm:spPr/>
      <dgm:t>
        <a:bodyPr/>
        <a:lstStyle/>
        <a:p>
          <a:endParaRPr lang="en-US"/>
        </a:p>
      </dgm:t>
    </dgm:pt>
    <dgm:pt modelId="{47AE683A-59EB-40A3-80B9-0F935971EE5D}" type="sibTrans" cxnId="{0D1B7B6A-547C-4C0F-A92F-ECF929F6AE9B}">
      <dgm:prSet/>
      <dgm:spPr/>
      <dgm:t>
        <a:bodyPr/>
        <a:lstStyle/>
        <a:p>
          <a:endParaRPr lang="en-US"/>
        </a:p>
      </dgm:t>
    </dgm:pt>
    <dgm:pt modelId="{422DE461-F779-6E47-8835-27936B004B6E}" type="pres">
      <dgm:prSet presAssocID="{EC34CA6E-2457-41C7-A6B9-AED21A9AAB19}" presName="linear" presStyleCnt="0">
        <dgm:presLayoutVars>
          <dgm:animLvl val="lvl"/>
          <dgm:resizeHandles val="exact"/>
        </dgm:presLayoutVars>
      </dgm:prSet>
      <dgm:spPr/>
    </dgm:pt>
    <dgm:pt modelId="{1EB1436E-BFDE-484E-946A-535B47C66407}" type="pres">
      <dgm:prSet presAssocID="{E67F1E63-9B9C-485E-A51E-E35399751F3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FB11E37-82DB-FD4A-A0AD-DD8292C65901}" type="pres">
      <dgm:prSet presAssocID="{35970EF6-0F8E-45F2-AC5C-E0E71DABF9FC}" presName="spacer" presStyleCnt="0"/>
      <dgm:spPr/>
    </dgm:pt>
    <dgm:pt modelId="{16FF89D1-EFA9-FE44-8B9D-763FD7689F5D}" type="pres">
      <dgm:prSet presAssocID="{F3098339-D82C-429D-9921-E5565DA8934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D958AD0-2E92-4C4B-95FE-A009AE57F395}" type="pres">
      <dgm:prSet presAssocID="{9232204E-F374-4563-A257-00FA1C720EDB}" presName="spacer" presStyleCnt="0"/>
      <dgm:spPr/>
    </dgm:pt>
    <dgm:pt modelId="{5A17B7E1-C613-794F-B932-1FDC32E5293E}" type="pres">
      <dgm:prSet presAssocID="{5AC2AAB5-D01D-4C69-AA77-C4E209B35BA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09C3853-B070-4748-B91D-394B3EB17DD4}" srcId="{EC34CA6E-2457-41C7-A6B9-AED21A9AAB19}" destId="{E67F1E63-9B9C-485E-A51E-E35399751F35}" srcOrd="0" destOrd="0" parTransId="{88750B6E-BA70-4A34-A49E-52C8EB5B3309}" sibTransId="{35970EF6-0F8E-45F2-AC5C-E0E71DABF9FC}"/>
    <dgm:cxn modelId="{386D2662-0225-4914-8E28-FA63145D0851}" srcId="{EC34CA6E-2457-41C7-A6B9-AED21A9AAB19}" destId="{F3098339-D82C-429D-9921-E5565DA89344}" srcOrd="1" destOrd="0" parTransId="{9340FD4F-F584-47BB-B28A-E362DF80F3EE}" sibTransId="{9232204E-F374-4563-A257-00FA1C720EDB}"/>
    <dgm:cxn modelId="{0D1B7B6A-547C-4C0F-A92F-ECF929F6AE9B}" srcId="{EC34CA6E-2457-41C7-A6B9-AED21A9AAB19}" destId="{5AC2AAB5-D01D-4C69-AA77-C4E209B35BA8}" srcOrd="2" destOrd="0" parTransId="{417E7453-ED5F-456F-BEBE-FC8B217C313A}" sibTransId="{47AE683A-59EB-40A3-80B9-0F935971EE5D}"/>
    <dgm:cxn modelId="{3738F18C-8971-8E43-B7BA-D03AC61675FE}" type="presOf" srcId="{E67F1E63-9B9C-485E-A51E-E35399751F35}" destId="{1EB1436E-BFDE-484E-946A-535B47C66407}" srcOrd="0" destOrd="0" presId="urn:microsoft.com/office/officeart/2005/8/layout/vList2"/>
    <dgm:cxn modelId="{67675CBA-9D1D-0F4D-8F2F-866B59E5ACE4}" type="presOf" srcId="{5AC2AAB5-D01D-4C69-AA77-C4E209B35BA8}" destId="{5A17B7E1-C613-794F-B932-1FDC32E5293E}" srcOrd="0" destOrd="0" presId="urn:microsoft.com/office/officeart/2005/8/layout/vList2"/>
    <dgm:cxn modelId="{A4F313E1-18AC-BF4D-8AEE-36493EDADA43}" type="presOf" srcId="{EC34CA6E-2457-41C7-A6B9-AED21A9AAB19}" destId="{422DE461-F779-6E47-8835-27936B004B6E}" srcOrd="0" destOrd="0" presId="urn:microsoft.com/office/officeart/2005/8/layout/vList2"/>
    <dgm:cxn modelId="{6EC426F6-F483-4048-AC48-B6966F0001C2}" type="presOf" srcId="{F3098339-D82C-429D-9921-E5565DA89344}" destId="{16FF89D1-EFA9-FE44-8B9D-763FD7689F5D}" srcOrd="0" destOrd="0" presId="urn:microsoft.com/office/officeart/2005/8/layout/vList2"/>
    <dgm:cxn modelId="{635F0B73-8B88-034E-9DFE-D493101207DE}" type="presParOf" srcId="{422DE461-F779-6E47-8835-27936B004B6E}" destId="{1EB1436E-BFDE-484E-946A-535B47C66407}" srcOrd="0" destOrd="0" presId="urn:microsoft.com/office/officeart/2005/8/layout/vList2"/>
    <dgm:cxn modelId="{7357F6AD-25C4-D64C-87FB-67BFCB97B6CB}" type="presParOf" srcId="{422DE461-F779-6E47-8835-27936B004B6E}" destId="{4FB11E37-82DB-FD4A-A0AD-DD8292C65901}" srcOrd="1" destOrd="0" presId="urn:microsoft.com/office/officeart/2005/8/layout/vList2"/>
    <dgm:cxn modelId="{CB8ED0EA-6FD1-3D46-A63B-B574E76CB8D6}" type="presParOf" srcId="{422DE461-F779-6E47-8835-27936B004B6E}" destId="{16FF89D1-EFA9-FE44-8B9D-763FD7689F5D}" srcOrd="2" destOrd="0" presId="urn:microsoft.com/office/officeart/2005/8/layout/vList2"/>
    <dgm:cxn modelId="{7D341748-20E0-8C44-8302-38BFDCD4B9FC}" type="presParOf" srcId="{422DE461-F779-6E47-8835-27936B004B6E}" destId="{8D958AD0-2E92-4C4B-95FE-A009AE57F395}" srcOrd="3" destOrd="0" presId="urn:microsoft.com/office/officeart/2005/8/layout/vList2"/>
    <dgm:cxn modelId="{4F1E26F7-8BFB-1E43-ACE1-280232B951C8}" type="presParOf" srcId="{422DE461-F779-6E47-8835-27936B004B6E}" destId="{5A17B7E1-C613-794F-B932-1FDC32E5293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4CFA6-169A-4C45-A03C-E8C1A42C2282}">
      <dsp:nvSpPr>
        <dsp:cNvPr id="0" name=""/>
        <dsp:cNvSpPr/>
      </dsp:nvSpPr>
      <dsp:spPr>
        <a:xfrm>
          <a:off x="0" y="71693"/>
          <a:ext cx="6263640" cy="12712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Střetává se zde prostor užitný</a:t>
          </a:r>
          <a:endParaRPr lang="en-US" sz="3200" kern="1200"/>
        </a:p>
      </dsp:txBody>
      <dsp:txXfrm>
        <a:off x="62055" y="133748"/>
        <a:ext cx="6139530" cy="1147095"/>
      </dsp:txXfrm>
    </dsp:sp>
    <dsp:sp modelId="{3CA6B76F-CEB9-384D-97F7-C3D554D1CF8F}">
      <dsp:nvSpPr>
        <dsp:cNvPr id="0" name=""/>
        <dsp:cNvSpPr/>
      </dsp:nvSpPr>
      <dsp:spPr>
        <a:xfrm>
          <a:off x="0" y="1435058"/>
          <a:ext cx="6263640" cy="127120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Sociálně vztahový, rozvoj sousedské pomoci</a:t>
          </a:r>
          <a:endParaRPr lang="en-US" sz="3200" kern="1200"/>
        </a:p>
      </dsp:txBody>
      <dsp:txXfrm>
        <a:off x="62055" y="1497113"/>
        <a:ext cx="6139530" cy="1147095"/>
      </dsp:txXfrm>
    </dsp:sp>
    <dsp:sp modelId="{2AF43074-4799-C644-8DEF-58848EB0B1AF}">
      <dsp:nvSpPr>
        <dsp:cNvPr id="0" name=""/>
        <dsp:cNvSpPr/>
      </dsp:nvSpPr>
      <dsp:spPr>
        <a:xfrm>
          <a:off x="0" y="2798423"/>
          <a:ext cx="6263640" cy="127120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Estetický </a:t>
          </a:r>
          <a:endParaRPr lang="en-US" sz="3200" kern="1200"/>
        </a:p>
      </dsp:txBody>
      <dsp:txXfrm>
        <a:off x="62055" y="2860478"/>
        <a:ext cx="6139530" cy="1147095"/>
      </dsp:txXfrm>
    </dsp:sp>
    <dsp:sp modelId="{73499C8C-3A89-5549-85D1-0302A1096075}">
      <dsp:nvSpPr>
        <dsp:cNvPr id="0" name=""/>
        <dsp:cNvSpPr/>
      </dsp:nvSpPr>
      <dsp:spPr>
        <a:xfrm>
          <a:off x="0" y="4161789"/>
          <a:ext cx="6263640" cy="127120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Edukační </a:t>
          </a:r>
          <a:endParaRPr lang="en-US" sz="3200" kern="1200"/>
        </a:p>
      </dsp:txBody>
      <dsp:txXfrm>
        <a:off x="62055" y="4223844"/>
        <a:ext cx="6139530" cy="1147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FCBA4-D7F5-B945-8A8F-4C409A9C58EE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4EDD1-08FC-1842-8523-77B85589AA03}">
      <dsp:nvSpPr>
        <dsp:cNvPr id="0" name=""/>
        <dsp:cNvSpPr/>
      </dsp:nvSpPr>
      <dsp:spPr>
        <a:xfrm>
          <a:off x="0" y="0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Bezpečí pro rodiče s dětmi, samotné děti</a:t>
          </a:r>
          <a:endParaRPr lang="en-US" sz="3800" kern="1200" dirty="0"/>
        </a:p>
      </dsp:txBody>
      <dsp:txXfrm>
        <a:off x="0" y="0"/>
        <a:ext cx="6291714" cy="1382683"/>
      </dsp:txXfrm>
    </dsp:sp>
    <dsp:sp modelId="{97354254-EEFF-C948-B288-505D0D987621}">
      <dsp:nvSpPr>
        <dsp:cNvPr id="0" name=""/>
        <dsp:cNvSpPr/>
      </dsp:nvSpPr>
      <dsp:spPr>
        <a:xfrm>
          <a:off x="0" y="1382683"/>
          <a:ext cx="6291714" cy="0"/>
        </a:xfrm>
        <a:prstGeom prst="lin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BBF7F-EAAA-E645-B320-240CBE90B9EE}">
      <dsp:nvSpPr>
        <dsp:cNvPr id="0" name=""/>
        <dsp:cNvSpPr/>
      </dsp:nvSpPr>
      <dsp:spPr>
        <a:xfrm>
          <a:off x="0" y="1382683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Centrum života</a:t>
          </a:r>
          <a:endParaRPr lang="en-US" sz="3800" kern="1200"/>
        </a:p>
      </dsp:txBody>
      <dsp:txXfrm>
        <a:off x="0" y="1382683"/>
        <a:ext cx="6291714" cy="1382683"/>
      </dsp:txXfrm>
    </dsp:sp>
    <dsp:sp modelId="{D4788B8A-A1C0-944E-B010-CE22E75ECC0F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11BC7-9331-3749-B865-38A503845D0E}">
      <dsp:nvSpPr>
        <dsp:cNvPr id="0" name=""/>
        <dsp:cNvSpPr/>
      </dsp:nvSpPr>
      <dsp:spPr>
        <a:xfrm>
          <a:off x="0" y="2765367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Edukační centrum – broukoviště, rostliny</a:t>
          </a:r>
          <a:endParaRPr lang="en-US" sz="3800" kern="1200"/>
        </a:p>
      </dsp:txBody>
      <dsp:txXfrm>
        <a:off x="0" y="2765367"/>
        <a:ext cx="6291714" cy="1382683"/>
      </dsp:txXfrm>
    </dsp:sp>
    <dsp:sp modelId="{AC1AFF3F-4B3A-1944-B7D4-364E3FB8E8EC}">
      <dsp:nvSpPr>
        <dsp:cNvPr id="0" name=""/>
        <dsp:cNvSpPr/>
      </dsp:nvSpPr>
      <dsp:spPr>
        <a:xfrm>
          <a:off x="0" y="4148051"/>
          <a:ext cx="6291714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263C9-A534-884D-BE6F-9FA6FB2B5665}">
      <dsp:nvSpPr>
        <dsp:cNvPr id="0" name=""/>
        <dsp:cNvSpPr/>
      </dsp:nvSpPr>
      <dsp:spPr>
        <a:xfrm>
          <a:off x="0" y="4148051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Pojízdná knihovna</a:t>
          </a:r>
          <a:endParaRPr lang="en-US" sz="3800" kern="1200"/>
        </a:p>
      </dsp:txBody>
      <dsp:txXfrm>
        <a:off x="0" y="4148051"/>
        <a:ext cx="6291714" cy="13826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3A6BE4-5470-8E48-8C1D-15F5D1F937E9}">
      <dsp:nvSpPr>
        <dsp:cNvPr id="0" name=""/>
        <dsp:cNvSpPr/>
      </dsp:nvSpPr>
      <dsp:spPr>
        <a:xfrm>
          <a:off x="0" y="2700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85C5E-417D-3A4E-8F5F-886E074E46C6}">
      <dsp:nvSpPr>
        <dsp:cNvPr id="0" name=""/>
        <dsp:cNvSpPr/>
      </dsp:nvSpPr>
      <dsp:spPr>
        <a:xfrm>
          <a:off x="0" y="2700"/>
          <a:ext cx="6291714" cy="9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Strassefest – místo pro setkávání</a:t>
          </a:r>
          <a:endParaRPr lang="en-US" sz="2300" kern="1200"/>
        </a:p>
      </dsp:txBody>
      <dsp:txXfrm>
        <a:off x="0" y="2700"/>
        <a:ext cx="6291714" cy="920888"/>
      </dsp:txXfrm>
    </dsp:sp>
    <dsp:sp modelId="{E687911B-B828-AC42-8A9F-3A98D490872B}">
      <dsp:nvSpPr>
        <dsp:cNvPr id="0" name=""/>
        <dsp:cNvSpPr/>
      </dsp:nvSpPr>
      <dsp:spPr>
        <a:xfrm>
          <a:off x="0" y="923589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A5760-1385-6146-BF81-FDACE1F656DB}">
      <dsp:nvSpPr>
        <dsp:cNvPr id="0" name=""/>
        <dsp:cNvSpPr/>
      </dsp:nvSpPr>
      <dsp:spPr>
        <a:xfrm>
          <a:off x="0" y="923589"/>
          <a:ext cx="6291714" cy="9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Adoptuj si svého dědečka</a:t>
          </a:r>
          <a:endParaRPr lang="en-US" sz="2300" kern="1200"/>
        </a:p>
      </dsp:txBody>
      <dsp:txXfrm>
        <a:off x="0" y="923589"/>
        <a:ext cx="6291714" cy="920888"/>
      </dsp:txXfrm>
    </dsp:sp>
    <dsp:sp modelId="{8E0E464D-8667-764F-BC76-15A7364EB560}">
      <dsp:nvSpPr>
        <dsp:cNvPr id="0" name=""/>
        <dsp:cNvSpPr/>
      </dsp:nvSpPr>
      <dsp:spPr>
        <a:xfrm>
          <a:off x="0" y="1844478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05CED-ACA7-8E4E-B75E-D62075FA7EFA}">
      <dsp:nvSpPr>
        <dsp:cNvPr id="0" name=""/>
        <dsp:cNvSpPr/>
      </dsp:nvSpPr>
      <dsp:spPr>
        <a:xfrm>
          <a:off x="0" y="1844478"/>
          <a:ext cx="6291714" cy="9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Asistent sociálních služeb</a:t>
          </a:r>
          <a:endParaRPr lang="en-US" sz="2300" kern="1200"/>
        </a:p>
      </dsp:txBody>
      <dsp:txXfrm>
        <a:off x="0" y="1844478"/>
        <a:ext cx="6291714" cy="920888"/>
      </dsp:txXfrm>
    </dsp:sp>
    <dsp:sp modelId="{69C6C938-3995-D84C-B709-F9D107FBD3F3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9A56E-C173-AC4D-B2E3-01EF6E0A50C6}">
      <dsp:nvSpPr>
        <dsp:cNvPr id="0" name=""/>
        <dsp:cNvSpPr/>
      </dsp:nvSpPr>
      <dsp:spPr>
        <a:xfrm>
          <a:off x="0" y="2765367"/>
          <a:ext cx="6291714" cy="9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Komunitní činnosti – dětská skupiny</a:t>
          </a:r>
          <a:endParaRPr lang="en-US" sz="2300" kern="1200" dirty="0"/>
        </a:p>
      </dsp:txBody>
      <dsp:txXfrm>
        <a:off x="0" y="2765367"/>
        <a:ext cx="6291714" cy="920888"/>
      </dsp:txXfrm>
    </dsp:sp>
    <dsp:sp modelId="{1FCE9BA6-6AEC-7C4E-80DA-BAA7B4D6286C}">
      <dsp:nvSpPr>
        <dsp:cNvPr id="0" name=""/>
        <dsp:cNvSpPr/>
      </dsp:nvSpPr>
      <dsp:spPr>
        <a:xfrm>
          <a:off x="0" y="3686256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7EBC3-EB9C-5E4F-BFE7-3D973C62D8F3}">
      <dsp:nvSpPr>
        <dsp:cNvPr id="0" name=""/>
        <dsp:cNvSpPr/>
      </dsp:nvSpPr>
      <dsp:spPr>
        <a:xfrm>
          <a:off x="0" y="3686256"/>
          <a:ext cx="6291714" cy="9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Ostrava - </a:t>
          </a:r>
          <a:r>
            <a:rPr lang="en-US" sz="2300" kern="1200" dirty="0" err="1"/>
            <a:t>obnova</a:t>
          </a:r>
          <a:r>
            <a:rPr lang="en-US" sz="2300" kern="1200" dirty="0"/>
            <a:t> </a:t>
          </a:r>
          <a:r>
            <a:rPr lang="en-US" sz="2300" kern="1200" dirty="0" err="1"/>
            <a:t>lesoparku</a:t>
          </a:r>
          <a:r>
            <a:rPr lang="en-US" sz="2300" kern="1200" dirty="0"/>
            <a:t> - </a:t>
          </a:r>
          <a:r>
            <a:rPr lang="en-US" sz="2300" kern="1200" dirty="0" err="1"/>
            <a:t>každá</a:t>
          </a:r>
          <a:r>
            <a:rPr lang="en-US" sz="2300" kern="1200" dirty="0"/>
            <a:t> </a:t>
          </a:r>
          <a:r>
            <a:rPr lang="en-US" sz="2300" kern="1200" dirty="0" err="1"/>
            <a:t>rodina</a:t>
          </a:r>
          <a:r>
            <a:rPr lang="en-US" sz="2300" kern="1200" dirty="0"/>
            <a:t> </a:t>
          </a:r>
          <a:r>
            <a:rPr lang="en-US" sz="2300" kern="1200" dirty="0" err="1"/>
            <a:t>si</a:t>
          </a:r>
          <a:r>
            <a:rPr lang="en-US" sz="2300" kern="1200" dirty="0"/>
            <a:t> </a:t>
          </a:r>
          <a:r>
            <a:rPr lang="en-US" sz="2300" kern="1200" dirty="0" err="1"/>
            <a:t>může</a:t>
          </a:r>
          <a:r>
            <a:rPr lang="en-US" sz="2300" kern="1200" dirty="0"/>
            <a:t> za </a:t>
          </a:r>
          <a:r>
            <a:rPr lang="en-US" sz="2300" kern="1200" dirty="0" err="1"/>
            <a:t>narozené</a:t>
          </a:r>
          <a:r>
            <a:rPr lang="en-US" sz="2300" kern="1200" dirty="0"/>
            <a:t> </a:t>
          </a:r>
          <a:r>
            <a:rPr lang="en-US" sz="2300" kern="1200" dirty="0" err="1"/>
            <a:t>dítě</a:t>
          </a:r>
          <a:r>
            <a:rPr lang="en-US" sz="2300" kern="1200" dirty="0"/>
            <a:t> </a:t>
          </a:r>
          <a:r>
            <a:rPr lang="en-US" sz="2300" kern="1200" dirty="0" err="1"/>
            <a:t>vysadit</a:t>
          </a:r>
          <a:r>
            <a:rPr lang="en-US" sz="2300" kern="1200" dirty="0"/>
            <a:t> </a:t>
          </a:r>
          <a:r>
            <a:rPr lang="en-US" sz="2300" kern="1200" dirty="0" err="1"/>
            <a:t>strom</a:t>
          </a:r>
          <a:r>
            <a:rPr lang="en-US" sz="2300" kern="1200" dirty="0"/>
            <a:t> </a:t>
          </a:r>
          <a:r>
            <a:rPr lang="en-US" sz="2300" kern="1200" dirty="0" err="1"/>
            <a:t>podle</a:t>
          </a:r>
          <a:r>
            <a:rPr lang="en-US" sz="2300" kern="1200" dirty="0"/>
            <a:t> </a:t>
          </a:r>
          <a:r>
            <a:rPr lang="en-US" sz="2300" kern="1200" dirty="0" err="1"/>
            <a:t>projektu</a:t>
          </a:r>
          <a:endParaRPr lang="en-US" sz="2300" kern="1200" dirty="0"/>
        </a:p>
      </dsp:txBody>
      <dsp:txXfrm>
        <a:off x="0" y="3686256"/>
        <a:ext cx="6291714" cy="920888"/>
      </dsp:txXfrm>
    </dsp:sp>
    <dsp:sp modelId="{DB4ABFFC-47A8-F74A-927B-585DD8AB4E34}">
      <dsp:nvSpPr>
        <dsp:cNvPr id="0" name=""/>
        <dsp:cNvSpPr/>
      </dsp:nvSpPr>
      <dsp:spPr>
        <a:xfrm>
          <a:off x="0" y="4607145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2CFA8-3A47-6E4D-9699-931C93711B85}">
      <dsp:nvSpPr>
        <dsp:cNvPr id="0" name=""/>
        <dsp:cNvSpPr/>
      </dsp:nvSpPr>
      <dsp:spPr>
        <a:xfrm>
          <a:off x="0" y="4607145"/>
          <a:ext cx="6291714" cy="9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nízkoprahové</a:t>
          </a:r>
          <a:r>
            <a:rPr lang="en-US" sz="2300" kern="1200" dirty="0"/>
            <a:t> </a:t>
          </a:r>
          <a:r>
            <a:rPr lang="en-US" sz="2300" kern="1200" dirty="0" err="1"/>
            <a:t>dotační</a:t>
          </a:r>
          <a:r>
            <a:rPr lang="en-US" sz="2300" kern="1200" dirty="0"/>
            <a:t> </a:t>
          </a:r>
          <a:r>
            <a:rPr lang="en-US" sz="2300" kern="1200" dirty="0" err="1"/>
            <a:t>programy</a:t>
          </a:r>
          <a:r>
            <a:rPr lang="en-US" sz="2300" kern="1200" dirty="0"/>
            <a:t> - </a:t>
          </a:r>
          <a:r>
            <a:rPr lang="en-US" sz="2300" kern="1200" dirty="0" err="1"/>
            <a:t>jednoduchý</a:t>
          </a:r>
          <a:r>
            <a:rPr lang="en-US" sz="2300" kern="1200" dirty="0"/>
            <a:t> </a:t>
          </a:r>
          <a:r>
            <a:rPr lang="en-US" sz="2300" kern="1200" dirty="0" err="1"/>
            <a:t>formulář</a:t>
          </a:r>
          <a:r>
            <a:rPr lang="en-US" sz="2300" kern="1200" dirty="0"/>
            <a:t> pro </a:t>
          </a:r>
          <a:r>
            <a:rPr lang="en-US" sz="2300" kern="1200" dirty="0" err="1"/>
            <a:t>dotaci</a:t>
          </a:r>
          <a:r>
            <a:rPr lang="en-US" sz="2300" kern="1200" dirty="0"/>
            <a:t> </a:t>
          </a:r>
          <a:r>
            <a:rPr lang="en-US" sz="2300" kern="1200" dirty="0" err="1"/>
            <a:t>na</a:t>
          </a:r>
          <a:r>
            <a:rPr lang="en-US" sz="2300" kern="1200" dirty="0"/>
            <a:t> </a:t>
          </a:r>
          <a:r>
            <a:rPr lang="en-US" sz="2300" kern="1200" dirty="0" err="1"/>
            <a:t>občanské</a:t>
          </a:r>
          <a:r>
            <a:rPr lang="en-US" sz="2300" kern="1200" dirty="0"/>
            <a:t> </a:t>
          </a:r>
          <a:r>
            <a:rPr lang="en-US" sz="2300" kern="1200" dirty="0" err="1"/>
            <a:t>aktivity</a:t>
          </a:r>
          <a:endParaRPr lang="en-US" sz="2300" kern="1200" dirty="0"/>
        </a:p>
      </dsp:txBody>
      <dsp:txXfrm>
        <a:off x="0" y="4607145"/>
        <a:ext cx="6291714" cy="9208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D6331-E538-1E4C-A308-A3CC97B1F83B}">
      <dsp:nvSpPr>
        <dsp:cNvPr id="0" name=""/>
        <dsp:cNvSpPr/>
      </dsp:nvSpPr>
      <dsp:spPr>
        <a:xfrm>
          <a:off x="0" y="947"/>
          <a:ext cx="6291714" cy="13109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Plánování keřů</a:t>
          </a:r>
          <a:endParaRPr lang="en-US" sz="3300" kern="1200"/>
        </a:p>
      </dsp:txBody>
      <dsp:txXfrm>
        <a:off x="63994" y="64941"/>
        <a:ext cx="6163726" cy="1182942"/>
      </dsp:txXfrm>
    </dsp:sp>
    <dsp:sp modelId="{B54DA4CF-D7F8-2F49-820F-97A36229C618}">
      <dsp:nvSpPr>
        <dsp:cNvPr id="0" name=""/>
        <dsp:cNvSpPr/>
      </dsp:nvSpPr>
      <dsp:spPr>
        <a:xfrm>
          <a:off x="0" y="1406917"/>
          <a:ext cx="6291714" cy="131093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Výsadbu rozdělit mezi vchody, patra</a:t>
          </a:r>
          <a:endParaRPr lang="en-US" sz="3300" kern="1200"/>
        </a:p>
      </dsp:txBody>
      <dsp:txXfrm>
        <a:off x="63994" y="1470911"/>
        <a:ext cx="6163726" cy="1182942"/>
      </dsp:txXfrm>
    </dsp:sp>
    <dsp:sp modelId="{BC910EFB-56ED-0149-8E04-72FA12D4B0DE}">
      <dsp:nvSpPr>
        <dsp:cNvPr id="0" name=""/>
        <dsp:cNvSpPr/>
      </dsp:nvSpPr>
      <dsp:spPr>
        <a:xfrm>
          <a:off x="0" y="2812887"/>
          <a:ext cx="6291714" cy="131093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Pod jejich výsadbou nemohou být inženýrské sítě</a:t>
          </a:r>
          <a:endParaRPr lang="en-US" sz="3300" kern="1200"/>
        </a:p>
      </dsp:txBody>
      <dsp:txXfrm>
        <a:off x="63994" y="2876881"/>
        <a:ext cx="6163726" cy="1182942"/>
      </dsp:txXfrm>
    </dsp:sp>
    <dsp:sp modelId="{360B337C-5E5D-2244-A81E-4A3FCDF91646}">
      <dsp:nvSpPr>
        <dsp:cNvPr id="0" name=""/>
        <dsp:cNvSpPr/>
      </dsp:nvSpPr>
      <dsp:spPr>
        <a:xfrm>
          <a:off x="0" y="4218857"/>
          <a:ext cx="6291714" cy="131093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Co si lidé vysadí sami, pečují o to, to si ohlídají – bezpečí, čistota</a:t>
          </a:r>
          <a:endParaRPr lang="en-US" sz="3300" kern="1200"/>
        </a:p>
      </dsp:txBody>
      <dsp:txXfrm>
        <a:off x="63994" y="4282851"/>
        <a:ext cx="6163726" cy="11829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1436E-BFDE-484E-946A-535B47C66407}">
      <dsp:nvSpPr>
        <dsp:cNvPr id="0" name=""/>
        <dsp:cNvSpPr/>
      </dsp:nvSpPr>
      <dsp:spPr>
        <a:xfrm>
          <a:off x="0" y="16462"/>
          <a:ext cx="6589260" cy="16909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Výsadba aleje – rodiny si vybraly svůj strom</a:t>
          </a:r>
          <a:endParaRPr lang="en-US" sz="2400" kern="1200"/>
        </a:p>
      </dsp:txBody>
      <dsp:txXfrm>
        <a:off x="82545" y="99007"/>
        <a:ext cx="6424170" cy="1525852"/>
      </dsp:txXfrm>
    </dsp:sp>
    <dsp:sp modelId="{16FF89D1-EFA9-FE44-8B9D-763FD7689F5D}">
      <dsp:nvSpPr>
        <dsp:cNvPr id="0" name=""/>
        <dsp:cNvSpPr/>
      </dsp:nvSpPr>
      <dsp:spPr>
        <a:xfrm>
          <a:off x="0" y="1776525"/>
          <a:ext cx="6589260" cy="1690942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Sídliště – mohli ovlivnit konečný tvar i výsadbu, vchody si vybraly část zeleně, kterou zasadily. Ohlídaly si čistotu i klid, v siatuci havárie sítí, nechtěli obyvatelé povolit výkopy</a:t>
          </a:r>
          <a:endParaRPr lang="en-US" sz="2400" kern="1200"/>
        </a:p>
      </dsp:txBody>
      <dsp:txXfrm>
        <a:off x="82545" y="1859070"/>
        <a:ext cx="6424170" cy="1525852"/>
      </dsp:txXfrm>
    </dsp:sp>
    <dsp:sp modelId="{5A17B7E1-C613-794F-B932-1FDC32E5293E}">
      <dsp:nvSpPr>
        <dsp:cNvPr id="0" name=""/>
        <dsp:cNvSpPr/>
      </dsp:nvSpPr>
      <dsp:spPr>
        <a:xfrm>
          <a:off x="0" y="3536587"/>
          <a:ext cx="6589260" cy="169094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Město se chovalo k sídlišti jako ke svému majetku, obyvatelé dále chodili mimo vydlážděné chodníky</a:t>
          </a:r>
          <a:endParaRPr lang="en-US" sz="2400" kern="1200"/>
        </a:p>
      </dsp:txBody>
      <dsp:txXfrm>
        <a:off x="82545" y="3619132"/>
        <a:ext cx="6424170" cy="152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E11C-FE59-F94E-A6DE-A0D29105F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6B58EF-0141-BF49-9F3E-EF4621F34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9B029D-01DE-A44D-9161-08E98F615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E709-4EF7-0C45-8CA2-85F67486C1CA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9868BE-5EF2-6447-AC79-D0987C91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089146-2373-A448-A147-D774DF80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60-4BD6-9C4A-9F38-048C9DC54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0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2D69C-00B4-444F-BF7B-F9D780488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A6F78C-83D6-834D-AC5A-A56C76380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7E9326-7A30-0D4D-8924-8448162F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E709-4EF7-0C45-8CA2-85F67486C1CA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6D69A1-933E-2E4D-B9AD-27D1D053D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C3CD87-A554-D840-8FEF-7E59A2F1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60-4BD6-9C4A-9F38-048C9DC54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05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F095081-4276-2942-9DAF-8A6D2C82E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5B31883-C4BA-0745-BAEE-510AABBC7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DE2A5F-1A11-1D41-A649-3CE75158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E709-4EF7-0C45-8CA2-85F67486C1CA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EBBB82-7609-224C-9B95-6C0305C0A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5CCEFB-478B-0E40-8BB3-DEB17BAB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60-4BD6-9C4A-9F38-048C9DC54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34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BCD05-625D-D743-9F0F-158D38251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4938FF-F2E9-8147-ABB8-1BB745D9F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11858A-3BDE-FC46-A7DE-19B26D22F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E709-4EF7-0C45-8CA2-85F67486C1CA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C0BE13-6BAA-6E4B-A462-59F59B639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EE021A-9924-884B-8CD4-D5461F9F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60-4BD6-9C4A-9F38-048C9DC54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62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2C240-7CE8-8649-B3EF-51D854EF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9EE2B5-CBEA-624B-B63F-A387D3E88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71EB6F-8EF8-CD45-B3DB-73F23FA3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E709-4EF7-0C45-8CA2-85F67486C1CA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844DF8-8826-9945-8BD4-1E3364981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59CF55-D695-A44D-85A0-A5E0B96A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60-4BD6-9C4A-9F38-048C9DC54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25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72E71-F6C9-0647-81B5-9DB7EA29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B4D92D-A85F-EE4A-91D9-451181560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BF4EA2-B6FA-F047-B47F-84B90FDAA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38AB4C-7D0A-FE49-9085-B388AABB8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E709-4EF7-0C45-8CA2-85F67486C1CA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233E21-E095-774D-B8AA-C92ADB9ED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AEE92C-9E5F-D646-859D-175C8919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60-4BD6-9C4A-9F38-048C9DC54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20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B83DC-D1ED-0044-919D-4D497BC48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1A9137-69EB-184C-9B9B-948EDD14B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F3DC31-0068-694E-97C8-D6566A205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3124E9C-D952-DE49-A875-ABF80748C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0597058-55D3-4E44-89B1-C98758C2B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381C1C-292C-444D-9727-AA9A7969A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E709-4EF7-0C45-8CA2-85F67486C1CA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16DC45B-7ADC-4D48-BAC2-25A42E7B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CE403AE-20DD-1B41-9293-2DA643A6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60-4BD6-9C4A-9F38-048C9DC54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49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46D80-E11A-1F4B-B8FC-76D64D044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4F16031-8CBB-4E42-AFC8-3318CB025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E709-4EF7-0C45-8CA2-85F67486C1CA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8E2B2E-64DF-8F47-B537-5836B5CA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083385-EB36-0048-A53D-13390FD3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60-4BD6-9C4A-9F38-048C9DC54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50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EF93141-FFAA-3A41-9F98-0E56F040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E709-4EF7-0C45-8CA2-85F67486C1CA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555FE7D-BCAA-BA40-9187-A032AD0A5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46D4BC-DD92-D44B-BBE4-72581C99A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60-4BD6-9C4A-9F38-048C9DC54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26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2ADDD-D675-9C42-B0F7-57F00097B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7A48A-EF50-DF4F-8851-C8EF5D2D1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E58A81-0568-104A-8C66-3DC6BD107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3E1A43-9D53-6044-A9F5-FB4BA2C8E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E709-4EF7-0C45-8CA2-85F67486C1CA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78534E-044B-734A-A767-757B05AB7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890FE6-E3B4-8741-B960-090D26E8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60-4BD6-9C4A-9F38-048C9DC54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80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AA4DDB-F7D2-6846-BF91-BE6D0929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EFDE4D8-D3B9-7544-85D6-C90D38DAC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BB0905-B471-0B43-B8BF-237F55D00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94F9CC-523A-F44E-88B7-1B8C5121C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E709-4EF7-0C45-8CA2-85F67486C1CA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5310DC-2690-C941-9936-EB29083EA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24F950-3AC7-DD4D-A5A8-CDB3E660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0060-4BD6-9C4A-9F38-048C9DC54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43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41A84EC-D1F0-A24C-BDD2-0C5E4719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C0242D-77E1-7646-BC03-0E15D734F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95A6DC-6EBC-D140-AC3D-BB5173B67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2E709-4EF7-0C45-8CA2-85F67486C1CA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9A1E68-1504-CE4F-8EDE-3DB154A2A1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38C29D-642C-3346-85CE-0E485AA0D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0060-4BD6-9C4A-9F38-048C9DC54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96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5F0A3C-471D-D844-A5AA-2F01B131F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098" y="1106034"/>
            <a:ext cx="5019074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400" dirty="0"/>
              <a:t>Rodina, </a:t>
            </a:r>
            <a:r>
              <a:rPr lang="en-US" sz="5400" dirty="0" err="1"/>
              <a:t>rodinná</a:t>
            </a:r>
            <a:r>
              <a:rPr lang="en-US" sz="5400" dirty="0"/>
              <a:t> </a:t>
            </a:r>
            <a:r>
              <a:rPr lang="en-US" sz="5400" dirty="0" err="1"/>
              <a:t>politika</a:t>
            </a:r>
            <a:r>
              <a:rPr lang="en-US" sz="5400" dirty="0"/>
              <a:t>, </a:t>
            </a:r>
            <a:r>
              <a:rPr lang="en-US" sz="5400" dirty="0" err="1"/>
              <a:t>vnitrobloky</a:t>
            </a:r>
            <a:endParaRPr lang="en-US" sz="5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5A3682-ADE0-B240-9E95-95F36B4CB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124" y="4872922"/>
            <a:ext cx="5013698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800" dirty="0"/>
              <a:t>Petr Fabián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849B7A62-76F4-0B4A-AFDF-7B211E17400D}"/>
              </a:ext>
            </a:extLst>
          </p:cNvPr>
          <p:cNvPicPr/>
          <p:nvPr/>
        </p:nvPicPr>
        <p:blipFill>
          <a:blip r:embed="rId2"/>
          <a:srcRect l="36046" t="25576" r="35049" b="45780"/>
          <a:stretch>
            <a:fillRect/>
          </a:stretch>
        </p:blipFill>
        <p:spPr>
          <a:xfrm>
            <a:off x="6994071" y="684884"/>
            <a:ext cx="4708831" cy="262479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4.png" descr="A close up of a logo&#10;&#10;Description automatically generated">
            <a:extLst>
              <a:ext uri="{FF2B5EF4-FFF2-40B4-BE49-F238E27FC236}">
                <a16:creationId xmlns:a16="http://schemas.microsoft.com/office/drawing/2014/main" id="{ACA90484-9FC0-8348-957A-C10750895D89}"/>
              </a:ext>
            </a:extLst>
          </p:cNvPr>
          <p:cNvPicPr/>
          <p:nvPr/>
        </p:nvPicPr>
        <p:blipFill>
          <a:blip r:embed="rId3"/>
          <a:srcRect l="41145"/>
          <a:stretch>
            <a:fillRect/>
          </a:stretch>
        </p:blipFill>
        <p:spPr>
          <a:xfrm>
            <a:off x="6994071" y="4131837"/>
            <a:ext cx="4708833" cy="1580144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C0DEC174-D481-3944-9697-EB7B94B3EFA9}"/>
              </a:ext>
            </a:extLst>
          </p:cNvPr>
          <p:cNvSpPr txBox="1"/>
          <p:nvPr/>
        </p:nvSpPr>
        <p:spPr>
          <a:xfrm>
            <a:off x="7816931" y="5310654"/>
            <a:ext cx="306311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cs-CZ" sz="2400" dirty="0"/>
          </a:p>
          <a:p>
            <a:pPr>
              <a:spcAft>
                <a:spcPts val="600"/>
              </a:spcAft>
            </a:pPr>
            <a:r>
              <a:rPr lang="cs-CZ" sz="3200" dirty="0"/>
              <a:t>tel. 212 812 540</a:t>
            </a:r>
          </a:p>
        </p:txBody>
      </p:sp>
    </p:spTree>
    <p:extLst>
      <p:ext uri="{BB962C8B-B14F-4D97-AF65-F5344CB8AC3E}">
        <p14:creationId xmlns:p14="http://schemas.microsoft.com/office/powerpoint/2010/main" val="291726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8CBCD-6EB4-BA47-8318-83EA70B46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90052F-DD2B-8145-9FB8-7593DBD11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9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94283-A600-4E4A-8D7B-4CE92455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cs-CZ" sz="5600"/>
              <a:t>Kdo je Sluchátko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9D13EE-0997-5043-A803-3080CEB11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cs-CZ" sz="2400" dirty="0"/>
              <a:t>Telefonní, terapeutická linka</a:t>
            </a:r>
          </a:p>
          <a:p>
            <a:r>
              <a:rPr lang="cs-CZ" sz="2400" dirty="0"/>
              <a:t>Za cenu telefonního poplatku, máte přístup k terapii nebo poradenství</a:t>
            </a:r>
          </a:p>
          <a:p>
            <a:r>
              <a:rPr lang="cs-CZ" sz="2400" dirty="0"/>
              <a:t>Na druhé straně Sluchátka jsou vyškolení </a:t>
            </a:r>
            <a:r>
              <a:rPr lang="cs-CZ" sz="2400" dirty="0" err="1"/>
              <a:t>psychoterapeuté</a:t>
            </a:r>
            <a:endParaRPr lang="cs-CZ" sz="2400" dirty="0"/>
          </a:p>
          <a:p>
            <a:r>
              <a:rPr lang="cs-CZ" sz="2400" dirty="0"/>
              <a:t>Výběr z různých terapeutických škol</a:t>
            </a:r>
          </a:p>
          <a:p>
            <a:r>
              <a:rPr lang="cs-CZ" sz="2400" dirty="0"/>
              <a:t>Říct si o pomoc, je projevem síly</a:t>
            </a:r>
          </a:p>
          <a:p>
            <a:endParaRPr lang="cs-CZ" sz="2400" dirty="0"/>
          </a:p>
        </p:txBody>
      </p:sp>
      <p:pic>
        <p:nvPicPr>
          <p:cNvPr id="13" name="image1.png">
            <a:extLst>
              <a:ext uri="{FF2B5EF4-FFF2-40B4-BE49-F238E27FC236}">
                <a16:creationId xmlns:a16="http://schemas.microsoft.com/office/drawing/2014/main" id="{8DFD3349-2B9E-7649-BC14-D364D90CF926}"/>
              </a:ext>
            </a:extLst>
          </p:cNvPr>
          <p:cNvPicPr/>
          <p:nvPr/>
        </p:nvPicPr>
        <p:blipFill>
          <a:blip r:embed="rId2"/>
          <a:srcRect l="36046" t="25576" r="35049" b="45780"/>
          <a:stretch>
            <a:fillRect/>
          </a:stretch>
        </p:blipFill>
        <p:spPr>
          <a:xfrm>
            <a:off x="1692584" y="4634317"/>
            <a:ext cx="1965017" cy="88495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947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4F7539-00AF-A348-AEDB-112D95D9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Rodinná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DF589D-6CEE-974B-8716-1B2177223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400" dirty="0"/>
              <a:t>Podpora rodiny, kde rodiče mají stálou práci</a:t>
            </a:r>
          </a:p>
          <a:p>
            <a:r>
              <a:rPr lang="cs-CZ" sz="2400" dirty="0"/>
              <a:t>Vytváření takové prostředí, kde se cítí dobře všechny generace</a:t>
            </a:r>
          </a:p>
          <a:p>
            <a:r>
              <a:rPr lang="cs-CZ" sz="2400" dirty="0"/>
              <a:t>Mezigenerační setkávání</a:t>
            </a:r>
          </a:p>
          <a:p>
            <a:r>
              <a:rPr lang="cs-CZ" sz="2400" dirty="0"/>
              <a:t>Generační akce - akce vrstevníků</a:t>
            </a:r>
          </a:p>
          <a:p>
            <a:r>
              <a:rPr lang="cs-CZ" sz="2400" dirty="0"/>
              <a:t>Volný </a:t>
            </a:r>
            <a:r>
              <a:rPr lang="cs-CZ" sz="2400"/>
              <a:t>čas strukturovaný</a:t>
            </a:r>
          </a:p>
          <a:p>
            <a:r>
              <a:rPr lang="cs-CZ" sz="2400" dirty="0"/>
              <a:t>Volný čas jen tak</a:t>
            </a:r>
          </a:p>
        </p:txBody>
      </p:sp>
    </p:spTree>
    <p:extLst>
      <p:ext uri="{BB962C8B-B14F-4D97-AF65-F5344CB8AC3E}">
        <p14:creationId xmlns:p14="http://schemas.microsoft.com/office/powerpoint/2010/main" val="207668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E38E88-B50B-1443-92D4-19C7D0532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cs-CZ" sz="6000">
                <a:solidFill>
                  <a:schemeClr val="bg1"/>
                </a:solidFill>
              </a:rPr>
              <a:t>Sociální prostor vnitrobloku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E6988DF-D8AA-4B4E-9A0A-EBC046792E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52493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58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048822-189F-874F-BBC9-06BBCFD66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Vnitrobloky – užitná hodnota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F8A3454-4A01-4A8A-BECE-51823D33AC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691751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075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0DE76B-536C-7E4F-9AEF-270794E7E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Vztahy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62B138F-4E91-4757-BC93-3E449C457E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227915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24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1A468C6-109E-9148-A2D8-20548AE14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Aktivity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20E6171-E07A-453C-8A2C-E7980EE957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365920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6708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FE6B6C-C6F7-5246-A6BF-AB7817E7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cs-CZ" dirty="0"/>
              <a:t>Zkušenosti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AF20748-A9B2-46F1-8AB8-25E6C4E577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283738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6811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68EDBD-D475-BB4A-B12A-D53AD9D4A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Jihomoravský kraj – Family Friendly Community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1BC595-B47C-5048-9CCE-6FE5E34A5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400" dirty="0"/>
              <a:t>Rakouská licence pro rozvoj občanské společnosti</a:t>
            </a:r>
          </a:p>
          <a:p>
            <a:r>
              <a:rPr lang="cs-CZ" sz="2400" dirty="0"/>
              <a:t>Rodinnou politiku má mít v kompetenci náměstek primátora – volby druhého řádu – při změně politického uskupení, rodinná politika zaniká</a:t>
            </a:r>
          </a:p>
          <a:p>
            <a:r>
              <a:rPr lang="cs-CZ" sz="2400" dirty="0"/>
              <a:t>Každý strategický dokument města prochází schválením v rámci tohoto projektu </a:t>
            </a:r>
            <a:r>
              <a:rPr lang="cs-CZ" sz="2400" dirty="0" err="1"/>
              <a:t>Family</a:t>
            </a:r>
            <a:r>
              <a:rPr lang="cs-CZ" sz="2400" dirty="0"/>
              <a:t> </a:t>
            </a:r>
            <a:r>
              <a:rPr lang="cs-CZ" sz="2400" dirty="0" err="1"/>
              <a:t>Friendly</a:t>
            </a:r>
            <a:r>
              <a:rPr lang="cs-CZ" sz="2400" dirty="0"/>
              <a:t> </a:t>
            </a:r>
            <a:r>
              <a:rPr lang="cs-CZ" sz="2400" dirty="0" err="1"/>
              <a:t>Community</a:t>
            </a:r>
            <a:endParaRPr lang="cs-CZ" sz="2400" dirty="0"/>
          </a:p>
          <a:p>
            <a:r>
              <a:rPr lang="cs-CZ" sz="2400" dirty="0"/>
              <a:t>Na povrchu jsou vidět </a:t>
            </a:r>
            <a:r>
              <a:rPr lang="cs-CZ" sz="2400" dirty="0" err="1"/>
              <a:t>Family</a:t>
            </a:r>
            <a:r>
              <a:rPr lang="cs-CZ" sz="2400" dirty="0"/>
              <a:t> a senior point, v podhoubí běží rozvoj bytového fondu (Vídeň má více než 70% obyvatel v městských bytech), zamezujete vzniku vyloučených lokalit, a další aktivity</a:t>
            </a:r>
          </a:p>
          <a:p>
            <a:r>
              <a:rPr lang="cs-CZ" sz="2400" dirty="0"/>
              <a:t>Sdílená auta, sdílená zařízení – viz text </a:t>
            </a:r>
            <a:r>
              <a:rPr lang="cs-CZ" sz="2400" dirty="0" err="1"/>
              <a:t>Šmikmátora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39939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352</Words>
  <Application>Microsoft Macintosh PowerPoint</Application>
  <PresentationFormat>Širokoúhlá obrazovka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Rodina, rodinná politika, vnitrobloky</vt:lpstr>
      <vt:lpstr>Kdo je Sluchátko</vt:lpstr>
      <vt:lpstr>Rodinná politika</vt:lpstr>
      <vt:lpstr>Sociální prostor vnitrobloku</vt:lpstr>
      <vt:lpstr>Vnitrobloky – užitná hodnota</vt:lpstr>
      <vt:lpstr>Vztahy </vt:lpstr>
      <vt:lpstr>Aktivity </vt:lpstr>
      <vt:lpstr>Zkušenosti </vt:lpstr>
      <vt:lpstr>Jihomoravský kraj – Family Friendly Community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Rodina, rodinná politika</dc:title>
  <dc:creator>Petr Fabián</dc:creator>
  <cp:lastModifiedBy>Petr Fabián</cp:lastModifiedBy>
  <cp:revision>4</cp:revision>
  <dcterms:created xsi:type="dcterms:W3CDTF">2021-10-25T17:49:46Z</dcterms:created>
  <dcterms:modified xsi:type="dcterms:W3CDTF">2021-10-29T05:27:54Z</dcterms:modified>
</cp:coreProperties>
</file>