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91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83" r:id="rId18"/>
    <p:sldId id="272" r:id="rId19"/>
    <p:sldId id="277" r:id="rId20"/>
    <p:sldId id="278" r:id="rId21"/>
    <p:sldId id="280" r:id="rId22"/>
    <p:sldId id="281" r:id="rId23"/>
    <p:sldId id="282" r:id="rId24"/>
    <p:sldId id="284" r:id="rId25"/>
    <p:sldId id="285" r:id="rId26"/>
    <p:sldId id="292" r:id="rId27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F055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525" autoAdjust="0"/>
  </p:normalViewPr>
  <p:slideViewPr>
    <p:cSldViewPr>
      <p:cViewPr varScale="1">
        <p:scale>
          <a:sx n="65" d="100"/>
          <a:sy n="65" d="100"/>
        </p:scale>
        <p:origin x="153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de-DE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de-DE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74B3-084B-4EB3-9FC2-C5D16DA501EB}" type="datetimeFigureOut">
              <a:rPr lang="de-DE" smtClean="0"/>
              <a:t>19.11.2018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6CA5B-3B12-417B-80C9-EB4CBEBCE76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796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de-DE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de-DE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74B3-084B-4EB3-9FC2-C5D16DA501EB}" type="datetimeFigureOut">
              <a:rPr lang="de-DE" smtClean="0"/>
              <a:t>19.11.2018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6CA5B-3B12-417B-80C9-EB4CBEBCE76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6659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de-DE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de-DE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74B3-084B-4EB3-9FC2-C5D16DA501EB}" type="datetimeFigureOut">
              <a:rPr lang="de-DE" smtClean="0"/>
              <a:t>19.11.2018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6CA5B-3B12-417B-80C9-EB4CBEBCE76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5760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de-DE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de-DE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74B3-084B-4EB3-9FC2-C5D16DA501EB}" type="datetimeFigureOut">
              <a:rPr lang="de-DE" smtClean="0"/>
              <a:t>19.11.2018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6CA5B-3B12-417B-80C9-EB4CBEBCE76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8811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de-DE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74B3-084B-4EB3-9FC2-C5D16DA501EB}" type="datetimeFigureOut">
              <a:rPr lang="de-DE" smtClean="0"/>
              <a:t>19.11.2018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6CA5B-3B12-417B-80C9-EB4CBEBCE76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3930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de-DE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de-DE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de-DE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74B3-084B-4EB3-9FC2-C5D16DA501EB}" type="datetimeFigureOut">
              <a:rPr lang="de-DE" smtClean="0"/>
              <a:t>19.11.2018</a:t>
            </a:fld>
            <a:endParaRPr lang="de-DE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6CA5B-3B12-417B-80C9-EB4CBEBCE76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9034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de-DE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de-DE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de-DE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74B3-084B-4EB3-9FC2-C5D16DA501EB}" type="datetimeFigureOut">
              <a:rPr lang="de-DE" smtClean="0"/>
              <a:t>19.11.2018</a:t>
            </a:fld>
            <a:endParaRPr lang="de-DE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6CA5B-3B12-417B-80C9-EB4CBEBCE76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2985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de-DE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74B3-084B-4EB3-9FC2-C5D16DA501EB}" type="datetimeFigureOut">
              <a:rPr lang="de-DE" smtClean="0"/>
              <a:t>19.11.2018</a:t>
            </a:fld>
            <a:endParaRPr lang="de-DE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6CA5B-3B12-417B-80C9-EB4CBEBCE76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7341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74B3-084B-4EB3-9FC2-C5D16DA501EB}" type="datetimeFigureOut">
              <a:rPr lang="de-DE" smtClean="0"/>
              <a:t>19.11.2018</a:t>
            </a:fld>
            <a:endParaRPr lang="de-DE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6CA5B-3B12-417B-80C9-EB4CBEBCE76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0897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de-DE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de-DE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74B3-084B-4EB3-9FC2-C5D16DA501EB}" type="datetimeFigureOut">
              <a:rPr lang="de-DE" smtClean="0"/>
              <a:t>19.11.2018</a:t>
            </a:fld>
            <a:endParaRPr lang="de-DE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6CA5B-3B12-417B-80C9-EB4CBEBCE76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3048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de-DE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74B3-084B-4EB3-9FC2-C5D16DA501EB}" type="datetimeFigureOut">
              <a:rPr lang="de-DE" smtClean="0"/>
              <a:t>19.11.2018</a:t>
            </a:fld>
            <a:endParaRPr lang="de-DE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6CA5B-3B12-417B-80C9-EB4CBEBCE76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1477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de-DE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de-DE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074B3-084B-4EB3-9FC2-C5D16DA501EB}" type="datetimeFigureOut">
              <a:rPr lang="de-DE" smtClean="0"/>
              <a:t>19.11.2018</a:t>
            </a:fld>
            <a:endParaRPr lang="de-DE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6CA5B-3B12-417B-80C9-EB4CBEBCE76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509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veasro\Documents\Vnútroblok Slávia\2009-2016\OZ_VBS_logo Horizont Gren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0831"/>
            <a:ext cx="9131084" cy="382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79342" y="4725144"/>
            <a:ext cx="7772400" cy="1470025"/>
          </a:xfrm>
        </p:spPr>
        <p:txBody>
          <a:bodyPr>
            <a:normAutofit/>
          </a:bodyPr>
          <a:lstStyle/>
          <a:p>
            <a:r>
              <a:rPr lang="sk-SK" sz="7200" dirty="0" smtClean="0"/>
              <a:t>BRATISLAVA</a:t>
            </a:r>
            <a:endParaRPr lang="de-DE" sz="7200" dirty="0"/>
          </a:p>
        </p:txBody>
      </p:sp>
    </p:spTree>
    <p:extLst>
      <p:ext uri="{BB962C8B-B14F-4D97-AF65-F5344CB8AC3E}">
        <p14:creationId xmlns:p14="http://schemas.microsoft.com/office/powerpoint/2010/main" val="420605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uveasro\Documents\Vnútroblok Slávia\Fotky dvora\IMG_59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4680520" cy="624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323528" y="354267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4/2013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19191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vnutroblokslavia.sk/_files/200005232-c7b6dc8b0b-public/Mrezovica%2055_resi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30" y="188639"/>
            <a:ext cx="8652941" cy="636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323528" y="354267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chemeClr val="bg1"/>
                </a:solidFill>
              </a:rPr>
              <a:t>4/2013</a:t>
            </a: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63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vnutroblokslavia.sk/_files/200005114-785b679560-public/DSC_8900_resi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6" y="332656"/>
            <a:ext cx="8855712" cy="593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323528" y="354267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11.5.2013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18911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vnutroblokslavia.sk/_files/200005117-ccc94cdc37-public/Prvy%CC%81%20strom%2090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5" y="260648"/>
            <a:ext cx="8912261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323528" y="354267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25.5.2013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97746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vnutroblokslavia.sk/_files/200005116-ad36aae308-public/2013-06-22-22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08293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323528" y="354267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chemeClr val="bg1"/>
                </a:solidFill>
              </a:rPr>
              <a:t>22.6.2013</a:t>
            </a: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77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vnutroblokslavia.sk/_files/200005172-6f49a70422-public/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08359" cy="630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323528" y="354267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chemeClr val="bg1"/>
                </a:solidFill>
              </a:rPr>
              <a:t>2015</a:t>
            </a: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8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vnutroblokslavia.sk/_files/200005173-0138f0232e-public/DSCF3723_resi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56" y="404664"/>
            <a:ext cx="8496944" cy="525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323528" y="354267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chemeClr val="bg1"/>
                </a:solidFill>
              </a:rPr>
              <a:t>2015</a:t>
            </a: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5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veasro\Desktop\2015-05-15 16.31.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83" y="260648"/>
            <a:ext cx="8496944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323528" y="354267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chemeClr val="bg1"/>
                </a:solidFill>
              </a:rPr>
              <a:t>2016</a:t>
            </a: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61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veasro\Documents\Vnútroblok Slávia\Fotky dvora\IMG_58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4326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323528" y="354267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chemeClr val="bg1"/>
                </a:solidFill>
              </a:rPr>
              <a:t>2016</a:t>
            </a: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79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IMG_09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30400" y="-10972800"/>
            <a:ext cx="12801600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D:\IMG_09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395536" y="358002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chemeClr val="bg1"/>
                </a:solidFill>
              </a:rPr>
              <a:t>2017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49905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IMG_79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0648"/>
            <a:ext cx="6336704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323528" y="332656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70. roky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249078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IMG_09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395536" y="358002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chemeClr val="bg1"/>
                </a:solidFill>
              </a:rPr>
              <a:t>2017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369444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IMG_47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395536" y="358002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chemeClr val="bg1"/>
                </a:solidFill>
              </a:rPr>
              <a:t>9/2017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366439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IMG_4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39"/>
            <a:ext cx="8496944" cy="637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395536" y="358002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2018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127486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D:\IMG_58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24" y="260648"/>
            <a:ext cx="4806584" cy="640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395536" y="358002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2018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298122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0?ui=2&amp;ik=0f3ec767b5&amp;attid=0.1.1&amp;permmsgid=msg-f:1616874004405343701&amp;th=16704a572724d5d5&amp;view=fimg&amp;sz=s0-l75-ft&amp;attbid=ANGjdJ9Sg_mYK2WSrhxd_WIfed3YGFEaC8niJE6GjLXRH9lQhAlTVR1dBf86zSx3ZVi7W97mIR8K7ozKy7frVDh2QeybGs3oBwHMf1y6O8h76Ne65Hhz1QsupP5HnQo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58002"/>
            <a:ext cx="8678672" cy="578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395536" y="358002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chemeClr val="bg1"/>
                </a:solidFill>
              </a:rPr>
              <a:t>9/2018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412135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uveasro\Desktop\DSCF2374_resi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775701" cy="585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61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veasro\Desktop\IMG-20181112-WA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2" y="692696"/>
            <a:ext cx="889855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094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IMG_03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0087"/>
            <a:ext cx="8263836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323528" y="338787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chemeClr val="bg1"/>
                </a:solidFill>
              </a:rPr>
              <a:t>90. roky</a:t>
            </a: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00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veasro\Documents\Vnútroblok Slávia\Fotky dvora\22. október 2006 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56488" cy="634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323528" y="332656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chemeClr val="bg1"/>
                </a:solidFill>
              </a:rPr>
              <a:t>2006</a:t>
            </a: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66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veasro\Documents\Vnútroblok Slávia\Fotky dvora\22. október 2006 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508000" y="381000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chemeClr val="bg1"/>
                </a:solidFill>
              </a:rPr>
              <a:t>2006</a:t>
            </a: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75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veasro\Documents\Vnútroblok Slávia\Fotky dvora\Stav na dvore 8.1.2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384480" cy="628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323528" y="332656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chemeClr val="bg1"/>
                </a:solidFill>
              </a:rPr>
              <a:t>2008</a:t>
            </a: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68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veasro\Documents\Vnútroblok Slávia\Fotky dvora\pic 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634"/>
            <a:ext cx="8456488" cy="634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323528" y="332656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chemeClr val="bg1"/>
                </a:solidFill>
              </a:rPr>
              <a:t>2009</a:t>
            </a: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88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veasro\Documents\Vnútroblok Slávia\Fotky dvora\IMG_58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634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323528" y="332656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chemeClr val="bg1"/>
                </a:solidFill>
              </a:rPr>
              <a:t>2011</a:t>
            </a: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96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veasro\Documents\Vnútroblok Slávia\Fotky dvora\IMG_06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6652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323528" y="332656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solidFill>
                  <a:schemeClr val="bg1"/>
                </a:solidFill>
              </a:rPr>
              <a:t>2012</a:t>
            </a: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04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28</Words>
  <Application>Microsoft Office PowerPoint</Application>
  <PresentationFormat>Předvádění na obrazovce (4:3)</PresentationFormat>
  <Paragraphs>24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9" baseType="lpstr">
      <vt:lpstr>Arial</vt:lpstr>
      <vt:lpstr>Calibri</vt:lpstr>
      <vt:lpstr>Motív Office</vt:lpstr>
      <vt:lpstr>BRATISLAVA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BRATISLAVA</dc:title>
  <dc:creator>uveasro</dc:creator>
  <cp:lastModifiedBy>Dell</cp:lastModifiedBy>
  <cp:revision>25</cp:revision>
  <dcterms:created xsi:type="dcterms:W3CDTF">2018-11-11T20:35:05Z</dcterms:created>
  <dcterms:modified xsi:type="dcterms:W3CDTF">2018-11-19T09:56:26Z</dcterms:modified>
</cp:coreProperties>
</file>